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542" r:id="rId4"/>
  </p:sldMasterIdLst>
  <p:notesMasterIdLst>
    <p:notesMasterId r:id="rId30"/>
  </p:notesMasterIdLst>
  <p:handoutMasterIdLst>
    <p:handoutMasterId r:id="rId31"/>
  </p:handoutMasterIdLst>
  <p:sldIdLst>
    <p:sldId id="7108" r:id="rId5"/>
    <p:sldId id="7234" r:id="rId6"/>
    <p:sldId id="7155" r:id="rId7"/>
    <p:sldId id="2147478540" r:id="rId8"/>
    <p:sldId id="2147478539" r:id="rId9"/>
    <p:sldId id="2147478538" r:id="rId10"/>
    <p:sldId id="7235" r:id="rId11"/>
    <p:sldId id="2147478536" r:id="rId12"/>
    <p:sldId id="2147478560" r:id="rId13"/>
    <p:sldId id="2147478535" r:id="rId14"/>
    <p:sldId id="2147478533" r:id="rId15"/>
    <p:sldId id="2147478551" r:id="rId16"/>
    <p:sldId id="2147478552" r:id="rId17"/>
    <p:sldId id="2147478554" r:id="rId18"/>
    <p:sldId id="7237" r:id="rId19"/>
    <p:sldId id="2147478556" r:id="rId20"/>
    <p:sldId id="2147478530" r:id="rId21"/>
    <p:sldId id="2147478559" r:id="rId22"/>
    <p:sldId id="2147478546" r:id="rId23"/>
    <p:sldId id="2147478547" r:id="rId24"/>
    <p:sldId id="7236" r:id="rId25"/>
    <p:sldId id="2147478548" r:id="rId26"/>
    <p:sldId id="2147478549" r:id="rId27"/>
    <p:sldId id="2147478550" r:id="rId28"/>
    <p:sldId id="2147478545" r:id="rId29"/>
  </p:sldIdLst>
  <p:sldSz cx="9144000" cy="5143500" type="screen16x9"/>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éline Mandouze - CLAI" initials="CMC" lastIdx="7" clrIdx="0">
    <p:extLst>
      <p:ext uri="{19B8F6BF-5375-455C-9EA6-DF929625EA0E}">
        <p15:presenceInfo xmlns:p15="http://schemas.microsoft.com/office/powerpoint/2012/main" userId="S::cmandouze@clai2.com::bb828eba-d87b-40c3-b2f9-2982914a1e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89"/>
    <a:srgbClr val="159471"/>
    <a:srgbClr val="EE7326"/>
    <a:srgbClr val="D7AF32"/>
    <a:srgbClr val="FFFFFF"/>
    <a:srgbClr val="C1C1C1"/>
    <a:srgbClr val="D6D6D6"/>
    <a:srgbClr val="A877B2"/>
    <a:srgbClr val="897055"/>
    <a:srgbClr val="633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D66DB-4074-4803-9E87-2479800E7C08}" v="24" dt="2026-05-15T13:17:29.47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2" autoAdjust="0"/>
    <p:restoredTop sz="51005" autoAdjust="0"/>
  </p:normalViewPr>
  <p:slideViewPr>
    <p:cSldViewPr snapToGrid="0">
      <p:cViewPr varScale="1">
        <p:scale>
          <a:sx n="71" d="100"/>
          <a:sy n="71" d="100"/>
        </p:scale>
        <p:origin x="2454" y="72"/>
      </p:cViewPr>
      <p:guideLst/>
    </p:cSldViewPr>
  </p:slideViewPr>
  <p:notesTextViewPr>
    <p:cViewPr>
      <p:scale>
        <a:sx n="1" d="1"/>
        <a:sy n="1" d="1"/>
      </p:scale>
      <p:origin x="0" y="-120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SNY Florence (Bretagne)" userId="9b1e4596-3463-45b3-ad6b-8693f84c9b77" providerId="ADAL" clId="{E03E6236-8727-45F1-B2A1-842266D39D85}"/>
    <pc:docChg chg="undo custSel addSld delSld modSld sldOrd">
      <pc:chgData name="MESNY Florence (Bretagne)" userId="9b1e4596-3463-45b3-ad6b-8693f84c9b77" providerId="ADAL" clId="{E03E6236-8727-45F1-B2A1-842266D39D85}" dt="2026-04-10T06:08:30.826" v="177" actId="20577"/>
      <pc:docMkLst>
        <pc:docMk/>
      </pc:docMkLst>
      <pc:sldChg chg="modSp mod">
        <pc:chgData name="MESNY Florence (Bretagne)" userId="9b1e4596-3463-45b3-ad6b-8693f84c9b77" providerId="ADAL" clId="{E03E6236-8727-45F1-B2A1-842266D39D85}" dt="2026-04-08T08:05:26.871" v="16" actId="20577"/>
        <pc:sldMkLst>
          <pc:docMk/>
          <pc:sldMk cId="2576117375" sldId="7108"/>
        </pc:sldMkLst>
        <pc:spChg chg="mod">
          <ac:chgData name="MESNY Florence (Bretagne)" userId="9b1e4596-3463-45b3-ad6b-8693f84c9b77" providerId="ADAL" clId="{E03E6236-8727-45F1-B2A1-842266D39D85}" dt="2026-04-08T08:05:26.871" v="16" actId="20577"/>
          <ac:spMkLst>
            <pc:docMk/>
            <pc:sldMk cId="2576117375" sldId="7108"/>
            <ac:spMk id="2" creationId="{BE750745-A43C-1209-BA8C-60CAA92F904F}"/>
          </ac:spMkLst>
        </pc:spChg>
      </pc:sldChg>
      <pc:sldChg chg="del modNotesTx">
        <pc:chgData name="MESNY Florence (Bretagne)" userId="9b1e4596-3463-45b3-ad6b-8693f84c9b77" providerId="ADAL" clId="{E03E6236-8727-45F1-B2A1-842266D39D85}" dt="2026-04-08T08:52:28.299" v="120" actId="47"/>
        <pc:sldMkLst>
          <pc:docMk/>
          <pc:sldMk cId="1382776379" sldId="2147478527"/>
        </pc:sldMkLst>
      </pc:sldChg>
      <pc:sldChg chg="modSp mod modNotesTx">
        <pc:chgData name="MESNY Florence (Bretagne)" userId="9b1e4596-3463-45b3-ad6b-8693f84c9b77" providerId="ADAL" clId="{E03E6236-8727-45F1-B2A1-842266D39D85}" dt="2026-04-08T08:55:43.673" v="152" actId="20577"/>
        <pc:sldMkLst>
          <pc:docMk/>
          <pc:sldMk cId="2632474989" sldId="2147478531"/>
        </pc:sldMkLst>
      </pc:sldChg>
      <pc:sldChg chg="del">
        <pc:chgData name="MESNY Florence (Bretagne)" userId="9b1e4596-3463-45b3-ad6b-8693f84c9b77" providerId="ADAL" clId="{E03E6236-8727-45F1-B2A1-842266D39D85}" dt="2026-04-08T09:05:02.802" v="169" actId="47"/>
        <pc:sldMkLst>
          <pc:docMk/>
          <pc:sldMk cId="3089110635" sldId="2147478532"/>
        </pc:sldMkLst>
      </pc:sldChg>
      <pc:sldChg chg="modNotesTx">
        <pc:chgData name="MESNY Florence (Bretagne)" userId="9b1e4596-3463-45b3-ad6b-8693f84c9b77" providerId="ADAL" clId="{E03E6236-8727-45F1-B2A1-842266D39D85}" dt="2026-04-10T06:08:30.826" v="177" actId="20577"/>
        <pc:sldMkLst>
          <pc:docMk/>
          <pc:sldMk cId="587175126" sldId="2147478535"/>
        </pc:sldMkLst>
      </pc:sldChg>
      <pc:sldChg chg="modNotesTx">
        <pc:chgData name="MESNY Florence (Bretagne)" userId="9b1e4596-3463-45b3-ad6b-8693f84c9b77" providerId="ADAL" clId="{E03E6236-8727-45F1-B2A1-842266D39D85}" dt="2026-04-08T09:03:10.935" v="168" actId="20577"/>
        <pc:sldMkLst>
          <pc:docMk/>
          <pc:sldMk cId="4141581987" sldId="2147478552"/>
        </pc:sldMkLst>
      </pc:sldChg>
      <pc:sldChg chg="modSp del mod">
        <pc:chgData name="MESNY Florence (Bretagne)" userId="9b1e4596-3463-45b3-ad6b-8693f84c9b77" providerId="ADAL" clId="{E03E6236-8727-45F1-B2A1-842266D39D85}" dt="2026-04-08T11:02:38.885" v="170" actId="2696"/>
        <pc:sldMkLst>
          <pc:docMk/>
          <pc:sldMk cId="963243581" sldId="2147478555"/>
        </pc:sldMkLst>
      </pc:sldChg>
      <pc:sldChg chg="delSp add del mod">
        <pc:chgData name="MESNY Florence (Bretagne)" userId="9b1e4596-3463-45b3-ad6b-8693f84c9b77" providerId="ADAL" clId="{E03E6236-8727-45F1-B2A1-842266D39D85}" dt="2026-04-08T08:53:56.356" v="126" actId="2696"/>
        <pc:sldMkLst>
          <pc:docMk/>
          <pc:sldMk cId="3584254934" sldId="2147478557"/>
        </pc:sldMkLst>
      </pc:sldChg>
      <pc:sldChg chg="new del">
        <pc:chgData name="MESNY Florence (Bretagne)" userId="9b1e4596-3463-45b3-ad6b-8693f84c9b77" providerId="ADAL" clId="{E03E6236-8727-45F1-B2A1-842266D39D85}" dt="2026-04-08T08:53:36.923" v="122" actId="2696"/>
        <pc:sldMkLst>
          <pc:docMk/>
          <pc:sldMk cId="3869578423" sldId="2147478557"/>
        </pc:sldMkLst>
      </pc:sldChg>
      <pc:sldChg chg="addSp delSp modSp add mod ord">
        <pc:chgData name="MESNY Florence (Bretagne)" userId="9b1e4596-3463-45b3-ad6b-8693f84c9b77" providerId="ADAL" clId="{E03E6236-8727-45F1-B2A1-842266D39D85}" dt="2026-04-08T08:55:35.712" v="151" actId="1076"/>
        <pc:sldMkLst>
          <pc:docMk/>
          <pc:sldMk cId="3202529050" sldId="2147478558"/>
        </pc:sldMkLst>
      </pc:sldChg>
    </pc:docChg>
  </pc:docChgLst>
  <pc:docChgLst>
    <pc:chgData name="MESNY Florence (Bretagne)" userId="9b1e4596-3463-45b3-ad6b-8693f84c9b77" providerId="ADAL" clId="{10BD66DB-4074-4803-9E87-2479800E7C08}"/>
    <pc:docChg chg="custSel addSld delSld modSld">
      <pc:chgData name="MESNY Florence (Bretagne)" userId="9b1e4596-3463-45b3-ad6b-8693f84c9b77" providerId="ADAL" clId="{10BD66DB-4074-4803-9E87-2479800E7C08}" dt="2026-05-15T13:25:16.005" v="411" actId="113"/>
      <pc:docMkLst>
        <pc:docMk/>
      </pc:docMkLst>
      <pc:sldChg chg="modSp mod">
        <pc:chgData name="MESNY Florence (Bretagne)" userId="9b1e4596-3463-45b3-ad6b-8693f84c9b77" providerId="ADAL" clId="{10BD66DB-4074-4803-9E87-2479800E7C08}" dt="2026-05-13T07:40:09.924" v="4" actId="14100"/>
        <pc:sldMkLst>
          <pc:docMk/>
          <pc:sldMk cId="2931981821" sldId="7234"/>
        </pc:sldMkLst>
        <pc:spChg chg="mod">
          <ac:chgData name="MESNY Florence (Bretagne)" userId="9b1e4596-3463-45b3-ad6b-8693f84c9b77" providerId="ADAL" clId="{10BD66DB-4074-4803-9E87-2479800E7C08}" dt="2026-05-13T07:40:04.385" v="1" actId="14100"/>
          <ac:spMkLst>
            <pc:docMk/>
            <pc:sldMk cId="2931981821" sldId="7234"/>
            <ac:spMk id="2" creationId="{EEAD3784-7F58-B696-AAA4-CA2845177C46}"/>
          </ac:spMkLst>
        </pc:spChg>
        <pc:spChg chg="mod">
          <ac:chgData name="MESNY Florence (Bretagne)" userId="9b1e4596-3463-45b3-ad6b-8693f84c9b77" providerId="ADAL" clId="{10BD66DB-4074-4803-9E87-2479800E7C08}" dt="2026-05-13T07:40:06.407" v="2" actId="14100"/>
          <ac:spMkLst>
            <pc:docMk/>
            <pc:sldMk cId="2931981821" sldId="7234"/>
            <ac:spMk id="6" creationId="{1864636F-C006-D98E-8E90-9788F59E9267}"/>
          </ac:spMkLst>
        </pc:spChg>
        <pc:spChg chg="mod">
          <ac:chgData name="MESNY Florence (Bretagne)" userId="9b1e4596-3463-45b3-ad6b-8693f84c9b77" providerId="ADAL" clId="{10BD66DB-4074-4803-9E87-2479800E7C08}" dt="2026-05-13T07:40:09.924" v="4" actId="14100"/>
          <ac:spMkLst>
            <pc:docMk/>
            <pc:sldMk cId="2931981821" sldId="7234"/>
            <ac:spMk id="10" creationId="{EFBEB5B9-4773-EBCD-A57B-1C38FB21D802}"/>
          </ac:spMkLst>
        </pc:spChg>
        <pc:spChg chg="mod">
          <ac:chgData name="MESNY Florence (Bretagne)" userId="9b1e4596-3463-45b3-ad6b-8693f84c9b77" providerId="ADAL" clId="{10BD66DB-4074-4803-9E87-2479800E7C08}" dt="2026-05-13T07:40:08.043" v="3" actId="14100"/>
          <ac:spMkLst>
            <pc:docMk/>
            <pc:sldMk cId="2931981821" sldId="7234"/>
            <ac:spMk id="19" creationId="{1A73F6C8-BB9D-85D5-E797-DF43896D23A8}"/>
          </ac:spMkLst>
        </pc:spChg>
      </pc:sldChg>
      <pc:sldChg chg="del">
        <pc:chgData name="MESNY Florence (Bretagne)" userId="9b1e4596-3463-45b3-ad6b-8693f84c9b77" providerId="ADAL" clId="{10BD66DB-4074-4803-9E87-2479800E7C08}" dt="2026-05-13T07:43:27.140" v="10" actId="47"/>
        <pc:sldMkLst>
          <pc:docMk/>
          <pc:sldMk cId="2632474989" sldId="2147478531"/>
        </pc:sldMkLst>
      </pc:sldChg>
      <pc:sldChg chg="modSp mod modNotesTx">
        <pc:chgData name="MESNY Florence (Bretagne)" userId="9b1e4596-3463-45b3-ad6b-8693f84c9b77" providerId="ADAL" clId="{10BD66DB-4074-4803-9E87-2479800E7C08}" dt="2026-05-15T13:21:17.489" v="319" actId="255"/>
        <pc:sldMkLst>
          <pc:docMk/>
          <pc:sldMk cId="2841559676" sldId="2147478533"/>
        </pc:sldMkLst>
        <pc:spChg chg="mod">
          <ac:chgData name="MESNY Florence (Bretagne)" userId="9b1e4596-3463-45b3-ad6b-8693f84c9b77" providerId="ADAL" clId="{10BD66DB-4074-4803-9E87-2479800E7C08}" dt="2026-05-15T13:21:17.489" v="319" actId="255"/>
          <ac:spMkLst>
            <pc:docMk/>
            <pc:sldMk cId="2841559676" sldId="2147478533"/>
            <ac:spMk id="2" creationId="{E4C026F8-A854-2983-9156-2CD7092BDDAB}"/>
          </ac:spMkLst>
        </pc:spChg>
      </pc:sldChg>
      <pc:sldChg chg="modSp mod modNotesTx">
        <pc:chgData name="MESNY Florence (Bretagne)" userId="9b1e4596-3463-45b3-ad6b-8693f84c9b77" providerId="ADAL" clId="{10BD66DB-4074-4803-9E87-2479800E7C08}" dt="2026-05-15T13:25:16.005" v="411" actId="113"/>
        <pc:sldMkLst>
          <pc:docMk/>
          <pc:sldMk cId="587175126" sldId="2147478535"/>
        </pc:sldMkLst>
        <pc:spChg chg="mod">
          <ac:chgData name="MESNY Florence (Bretagne)" userId="9b1e4596-3463-45b3-ad6b-8693f84c9b77" providerId="ADAL" clId="{10BD66DB-4074-4803-9E87-2479800E7C08}" dt="2026-05-15T12:41:24.398" v="161" actId="14100"/>
          <ac:spMkLst>
            <pc:docMk/>
            <pc:sldMk cId="587175126" sldId="2147478535"/>
            <ac:spMk id="9" creationId="{789C8570-2B04-8C38-6A76-6ACDCCB16085}"/>
          </ac:spMkLst>
        </pc:spChg>
      </pc:sldChg>
      <pc:sldChg chg="modNotesTx">
        <pc:chgData name="MESNY Florence (Bretagne)" userId="9b1e4596-3463-45b3-ad6b-8693f84c9b77" providerId="ADAL" clId="{10BD66DB-4074-4803-9E87-2479800E7C08}" dt="2026-05-13T09:06:31.483" v="151" actId="20577"/>
        <pc:sldMkLst>
          <pc:docMk/>
          <pc:sldMk cId="2300415808" sldId="2147478536"/>
        </pc:sldMkLst>
      </pc:sldChg>
      <pc:sldChg chg="modSp">
        <pc:chgData name="MESNY Florence (Bretagne)" userId="9b1e4596-3463-45b3-ad6b-8693f84c9b77" providerId="ADAL" clId="{10BD66DB-4074-4803-9E87-2479800E7C08}" dt="2026-05-15T13:17:29.470" v="305"/>
        <pc:sldMkLst>
          <pc:docMk/>
          <pc:sldMk cId="1621613650" sldId="2147478538"/>
        </pc:sldMkLst>
        <pc:graphicFrameChg chg="mod">
          <ac:chgData name="MESNY Florence (Bretagne)" userId="9b1e4596-3463-45b3-ad6b-8693f84c9b77" providerId="ADAL" clId="{10BD66DB-4074-4803-9E87-2479800E7C08}" dt="2026-05-15T13:17:29.470" v="305"/>
          <ac:graphicFrameMkLst>
            <pc:docMk/>
            <pc:sldMk cId="1621613650" sldId="2147478538"/>
            <ac:graphicFrameMk id="8" creationId="{5230C68F-5D9E-49D8-2DE8-DF5F4AB745D8}"/>
          </ac:graphicFrameMkLst>
        </pc:graphicFrameChg>
      </pc:sldChg>
      <pc:sldChg chg="addSp delSp modSp mod">
        <pc:chgData name="MESNY Florence (Bretagne)" userId="9b1e4596-3463-45b3-ad6b-8693f84c9b77" providerId="ADAL" clId="{10BD66DB-4074-4803-9E87-2479800E7C08}" dt="2026-05-15T13:16:08.025" v="294" actId="1076"/>
        <pc:sldMkLst>
          <pc:docMk/>
          <pc:sldMk cId="3815604737" sldId="2147478539"/>
        </pc:sldMkLst>
        <pc:picChg chg="add mod">
          <ac:chgData name="MESNY Florence (Bretagne)" userId="9b1e4596-3463-45b3-ad6b-8693f84c9b77" providerId="ADAL" clId="{10BD66DB-4074-4803-9E87-2479800E7C08}" dt="2026-05-15T13:16:08.025" v="294" actId="1076"/>
          <ac:picMkLst>
            <pc:docMk/>
            <pc:sldMk cId="3815604737" sldId="2147478539"/>
            <ac:picMk id="5" creationId="{DCBF9C49-8D45-54E6-8869-646FEFDDA5BE}"/>
          </ac:picMkLst>
        </pc:picChg>
        <pc:picChg chg="del">
          <ac:chgData name="MESNY Florence (Bretagne)" userId="9b1e4596-3463-45b3-ad6b-8693f84c9b77" providerId="ADAL" clId="{10BD66DB-4074-4803-9E87-2479800E7C08}" dt="2026-05-15T13:16:02.005" v="292" actId="478"/>
          <ac:picMkLst>
            <pc:docMk/>
            <pc:sldMk cId="3815604737" sldId="2147478539"/>
            <ac:picMk id="9" creationId="{F72E655B-3BCB-3BBB-DB31-0A0695B3E7D9}"/>
          </ac:picMkLst>
        </pc:picChg>
      </pc:sldChg>
      <pc:sldChg chg="modSp mod modNotesTx">
        <pc:chgData name="MESNY Florence (Bretagne)" userId="9b1e4596-3463-45b3-ad6b-8693f84c9b77" providerId="ADAL" clId="{10BD66DB-4074-4803-9E87-2479800E7C08}" dt="2026-05-15T12:59:53.582" v="221" actId="14100"/>
        <pc:sldMkLst>
          <pc:docMk/>
          <pc:sldMk cId="3115014056" sldId="2147478550"/>
        </pc:sldMkLst>
        <pc:picChg chg="mod">
          <ac:chgData name="MESNY Florence (Bretagne)" userId="9b1e4596-3463-45b3-ad6b-8693f84c9b77" providerId="ADAL" clId="{10BD66DB-4074-4803-9E87-2479800E7C08}" dt="2026-05-15T12:59:53.582" v="221" actId="14100"/>
          <ac:picMkLst>
            <pc:docMk/>
            <pc:sldMk cId="3115014056" sldId="2147478550"/>
            <ac:picMk id="6" creationId="{BEC6DF43-9469-290F-A31C-FD573D796BA5}"/>
          </ac:picMkLst>
        </pc:picChg>
      </pc:sldChg>
      <pc:sldChg chg="modSp mod">
        <pc:chgData name="MESNY Florence (Bretagne)" userId="9b1e4596-3463-45b3-ad6b-8693f84c9b77" providerId="ADAL" clId="{10BD66DB-4074-4803-9E87-2479800E7C08}" dt="2026-05-15T13:20:29.335" v="317" actId="207"/>
        <pc:sldMkLst>
          <pc:docMk/>
          <pc:sldMk cId="43902579" sldId="2147478551"/>
        </pc:sldMkLst>
        <pc:spChg chg="mod">
          <ac:chgData name="MESNY Florence (Bretagne)" userId="9b1e4596-3463-45b3-ad6b-8693f84c9b77" providerId="ADAL" clId="{10BD66DB-4074-4803-9E87-2479800E7C08}" dt="2026-05-15T13:20:29.335" v="317" actId="207"/>
          <ac:spMkLst>
            <pc:docMk/>
            <pc:sldMk cId="43902579" sldId="2147478551"/>
            <ac:spMk id="2" creationId="{01D1E545-B482-DE47-D8B5-5F75DA6DE8F1}"/>
          </ac:spMkLst>
        </pc:spChg>
      </pc:sldChg>
      <pc:sldChg chg="modNotesTx">
        <pc:chgData name="MESNY Florence (Bretagne)" userId="9b1e4596-3463-45b3-ad6b-8693f84c9b77" providerId="ADAL" clId="{10BD66DB-4074-4803-9E87-2479800E7C08}" dt="2026-05-13T09:07:46.327" v="154" actId="2711"/>
        <pc:sldMkLst>
          <pc:docMk/>
          <pc:sldMk cId="4141581987" sldId="2147478552"/>
        </pc:sldMkLst>
      </pc:sldChg>
      <pc:sldChg chg="modSp mod modNotesTx">
        <pc:chgData name="MESNY Florence (Bretagne)" userId="9b1e4596-3463-45b3-ad6b-8693f84c9b77" providerId="ADAL" clId="{10BD66DB-4074-4803-9E87-2479800E7C08}" dt="2026-05-15T13:22:22.663" v="408" actId="20577"/>
        <pc:sldMkLst>
          <pc:docMk/>
          <pc:sldMk cId="2814033090" sldId="2147478554"/>
        </pc:sldMkLst>
        <pc:spChg chg="mod">
          <ac:chgData name="MESNY Florence (Bretagne)" userId="9b1e4596-3463-45b3-ad6b-8693f84c9b77" providerId="ADAL" clId="{10BD66DB-4074-4803-9E87-2479800E7C08}" dt="2026-05-15T13:22:10.469" v="405" actId="20577"/>
          <ac:spMkLst>
            <pc:docMk/>
            <pc:sldMk cId="2814033090" sldId="2147478554"/>
            <ac:spMk id="2" creationId="{EFAD7AB8-EB35-CF93-41E8-922B08753AC6}"/>
          </ac:spMkLst>
        </pc:spChg>
      </pc:sldChg>
      <pc:sldChg chg="modNotesTx">
        <pc:chgData name="MESNY Florence (Bretagne)" userId="9b1e4596-3463-45b3-ad6b-8693f84c9b77" providerId="ADAL" clId="{10BD66DB-4074-4803-9E87-2479800E7C08}" dt="2026-05-15T12:53:57.877" v="208" actId="6549"/>
        <pc:sldMkLst>
          <pc:docMk/>
          <pc:sldMk cId="991569248" sldId="2147478556"/>
        </pc:sldMkLst>
      </pc:sldChg>
      <pc:sldChg chg="del">
        <pc:chgData name="MESNY Florence (Bretagne)" userId="9b1e4596-3463-45b3-ad6b-8693f84c9b77" providerId="ADAL" clId="{10BD66DB-4074-4803-9E87-2479800E7C08}" dt="2026-05-13T07:43:25.008" v="9" actId="47"/>
        <pc:sldMkLst>
          <pc:docMk/>
          <pc:sldMk cId="3202529050" sldId="2147478558"/>
        </pc:sldMkLst>
      </pc:sldChg>
      <pc:sldChg chg="modSp add mod">
        <pc:chgData name="MESNY Florence (Bretagne)" userId="9b1e4596-3463-45b3-ad6b-8693f84c9b77" providerId="ADAL" clId="{10BD66DB-4074-4803-9E87-2479800E7C08}" dt="2026-05-15T13:23:07.042" v="410" actId="1076"/>
        <pc:sldMkLst>
          <pc:docMk/>
          <pc:sldMk cId="2774030699" sldId="2147478559"/>
        </pc:sldMkLst>
        <pc:spChg chg="mod">
          <ac:chgData name="MESNY Florence (Bretagne)" userId="9b1e4596-3463-45b3-ad6b-8693f84c9b77" providerId="ADAL" clId="{10BD66DB-4074-4803-9E87-2479800E7C08}" dt="2026-05-15T12:55:51.135" v="215" actId="1076"/>
          <ac:spMkLst>
            <pc:docMk/>
            <pc:sldMk cId="2774030699" sldId="2147478559"/>
            <ac:spMk id="12" creationId="{EE60E6C9-73B9-BFCC-AF36-D82AAE9B589D}"/>
          </ac:spMkLst>
        </pc:spChg>
        <pc:spChg chg="mod">
          <ac:chgData name="MESNY Florence (Bretagne)" userId="9b1e4596-3463-45b3-ad6b-8693f84c9b77" providerId="ADAL" clId="{10BD66DB-4074-4803-9E87-2479800E7C08}" dt="2026-05-15T13:23:07.042" v="410" actId="1076"/>
          <ac:spMkLst>
            <pc:docMk/>
            <pc:sldMk cId="2774030699" sldId="2147478559"/>
            <ac:spMk id="14" creationId="{EF94927E-F1D3-A893-D6AA-46DBE6EC9869}"/>
          </ac:spMkLst>
        </pc:spChg>
        <pc:picChg chg="mod">
          <ac:chgData name="MESNY Florence (Bretagne)" userId="9b1e4596-3463-45b3-ad6b-8693f84c9b77" providerId="ADAL" clId="{10BD66DB-4074-4803-9E87-2479800E7C08}" dt="2026-05-15T13:23:03.717" v="409" actId="1076"/>
          <ac:picMkLst>
            <pc:docMk/>
            <pc:sldMk cId="2774030699" sldId="2147478559"/>
            <ac:picMk id="7" creationId="{79FCE367-6026-BED2-4028-E93B4B087576}"/>
          </ac:picMkLst>
        </pc:picChg>
        <pc:picChg chg="mod">
          <ac:chgData name="MESNY Florence (Bretagne)" userId="9b1e4596-3463-45b3-ad6b-8693f84c9b77" providerId="ADAL" clId="{10BD66DB-4074-4803-9E87-2479800E7C08}" dt="2026-05-15T12:55:47.588" v="214" actId="1076"/>
          <ac:picMkLst>
            <pc:docMk/>
            <pc:sldMk cId="2774030699" sldId="2147478559"/>
            <ac:picMk id="10" creationId="{A3407BC4-EC8E-D882-FC06-B34BDF63F572}"/>
          </ac:picMkLst>
        </pc:picChg>
      </pc:sldChg>
      <pc:sldChg chg="addSp delSp modSp new mod">
        <pc:chgData name="MESNY Florence (Bretagne)" userId="9b1e4596-3463-45b3-ad6b-8693f84c9b77" providerId="ADAL" clId="{10BD66DB-4074-4803-9E87-2479800E7C08}" dt="2026-05-15T13:19:28.509" v="316" actId="20577"/>
        <pc:sldMkLst>
          <pc:docMk/>
          <pc:sldMk cId="3154074469" sldId="2147478560"/>
        </pc:sldMkLst>
        <pc:spChg chg="add mod">
          <ac:chgData name="MESNY Florence (Bretagne)" userId="9b1e4596-3463-45b3-ad6b-8693f84c9b77" providerId="ADAL" clId="{10BD66DB-4074-4803-9E87-2479800E7C08}" dt="2026-05-13T07:46:04.465" v="18"/>
          <ac:spMkLst>
            <pc:docMk/>
            <pc:sldMk cId="3154074469" sldId="2147478560"/>
            <ac:spMk id="8" creationId="{293713CB-7965-688A-33C1-6AC0AF1524F2}"/>
          </ac:spMkLst>
        </pc:spChg>
        <pc:spChg chg="add mod">
          <ac:chgData name="MESNY Florence (Bretagne)" userId="9b1e4596-3463-45b3-ad6b-8693f84c9b77" providerId="ADAL" clId="{10BD66DB-4074-4803-9E87-2479800E7C08}" dt="2026-05-15T13:19:28.509" v="316" actId="20577"/>
          <ac:spMkLst>
            <pc:docMk/>
            <pc:sldMk cId="3154074469" sldId="2147478560"/>
            <ac:spMk id="9" creationId="{48AD6723-DB84-4FCE-0C9E-C2A5D7C8A179}"/>
          </ac:spMkLst>
        </pc:spChg>
        <pc:picChg chg="add mod">
          <ac:chgData name="MESNY Florence (Bretagne)" userId="9b1e4596-3463-45b3-ad6b-8693f84c9b77" providerId="ADAL" clId="{10BD66DB-4074-4803-9E87-2479800E7C08}" dt="2026-05-15T13:18:12.175" v="306" actId="14100"/>
          <ac:picMkLst>
            <pc:docMk/>
            <pc:sldMk cId="3154074469" sldId="2147478560"/>
            <ac:picMk id="7" creationId="{32126F9A-1F51-9761-B42F-C593EEE5AF9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02A1E-64B6-41D8-83C7-A91C895E341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7DD7955D-D6DD-4236-B78E-4CD2FA4D30D3}">
      <dgm:prSet phldrT="[Texte]" custT="1"/>
      <dgm:spPr/>
      <dgm:t>
        <a:bodyPr/>
        <a:lstStyle/>
        <a:p>
          <a:r>
            <a:rPr lang="fr-FR" sz="1400">
              <a:solidFill>
                <a:srgbClr val="FFFFFF"/>
              </a:solidFill>
            </a:rPr>
            <a:t>Pour garantir les droits sociaux et l’équité entre tous les acteurs économiques  </a:t>
          </a:r>
        </a:p>
      </dgm:t>
    </dgm:pt>
    <dgm:pt modelId="{7EBD8042-02E8-4B53-AFB9-1A135DE86D0A}" type="parTrans" cxnId="{C69B898E-7497-4FF4-BDB1-EFA936C17354}">
      <dgm:prSet/>
      <dgm:spPr/>
      <dgm:t>
        <a:bodyPr/>
        <a:lstStyle/>
        <a:p>
          <a:endParaRPr lang="fr-FR"/>
        </a:p>
      </dgm:t>
    </dgm:pt>
    <dgm:pt modelId="{716AB16A-4FDB-4670-8FE8-1904D8306904}" type="sibTrans" cxnId="{C69B898E-7497-4FF4-BDB1-EFA936C17354}">
      <dgm:prSet/>
      <dgm:spPr/>
      <dgm:t>
        <a:bodyPr/>
        <a:lstStyle/>
        <a:p>
          <a:endParaRPr lang="fr-FR"/>
        </a:p>
      </dgm:t>
    </dgm:pt>
    <dgm:pt modelId="{84AC1DEC-37F3-485A-988F-BACEB6726A38}">
      <dgm:prSet phldrT="[Texte]" custT="1"/>
      <dgm:spPr/>
      <dgm:t>
        <a:bodyPr/>
        <a:lstStyle/>
        <a:p>
          <a:pPr marL="0" lvl="0" indent="0" algn="ctr" defTabSz="1600200">
            <a:lnSpc>
              <a:spcPct val="90000"/>
            </a:lnSpc>
            <a:spcBef>
              <a:spcPct val="0"/>
            </a:spcBef>
            <a:spcAft>
              <a:spcPct val="35000"/>
            </a:spcAft>
            <a:buNone/>
          </a:pPr>
          <a:r>
            <a:rPr lang="fr-FR" sz="1400" kern="1200">
              <a:solidFill>
                <a:prstClr val="white"/>
              </a:solidFill>
              <a:latin typeface="+mn-lt"/>
              <a:ea typeface="+mn-ea"/>
              <a:cs typeface="+mn-cs"/>
            </a:rPr>
            <a:t>Pour sécuriser les déclarations</a:t>
          </a:r>
        </a:p>
      </dgm:t>
    </dgm:pt>
    <dgm:pt modelId="{D8D8C9FA-75A8-4AF2-A099-8FEFB16362BE}" type="parTrans" cxnId="{7050FA28-7937-4EE4-AAA5-FBF72EA6A606}">
      <dgm:prSet/>
      <dgm:spPr/>
      <dgm:t>
        <a:bodyPr/>
        <a:lstStyle/>
        <a:p>
          <a:endParaRPr lang="fr-FR"/>
        </a:p>
      </dgm:t>
    </dgm:pt>
    <dgm:pt modelId="{48BED437-461F-4BE1-B35B-B661A0DD11B0}" type="sibTrans" cxnId="{7050FA28-7937-4EE4-AAA5-FBF72EA6A606}">
      <dgm:prSet/>
      <dgm:spPr/>
      <dgm:t>
        <a:bodyPr/>
        <a:lstStyle/>
        <a:p>
          <a:endParaRPr lang="fr-FR"/>
        </a:p>
      </dgm:t>
    </dgm:pt>
    <dgm:pt modelId="{9BCC9F7E-AF1A-4A44-8599-51373B5C8421}">
      <dgm:prSet phldrT="[Texte]" custT="1"/>
      <dgm:spPr>
        <a:solidFill>
          <a:srgbClr val="FFFFFF">
            <a:alpha val="90000"/>
          </a:srgbClr>
        </a:solidFill>
      </dgm:spPr>
      <dgm:t>
        <a:bodyPr/>
        <a:lstStyle/>
        <a:p>
          <a:pPr>
            <a:buFont typeface="Arial" panose="020B0604020202020204" pitchFamily="34" charset="0"/>
            <a:buNone/>
          </a:pPr>
          <a:r>
            <a:rPr lang="fr-FR" sz="1000" b="1" i="0">
              <a:solidFill>
                <a:schemeClr val="bg1"/>
              </a:solidFill>
              <a:effectLst/>
              <a:latin typeface="+mn-lt"/>
            </a:rPr>
            <a:t>Les dispositifs de prévention des erreurs ou anomalies déclaratives</a:t>
          </a:r>
          <a:endParaRPr lang="fr-FR" sz="1000">
            <a:solidFill>
              <a:schemeClr val="bg1"/>
            </a:solidFill>
            <a:latin typeface="+mn-lt"/>
          </a:endParaRPr>
        </a:p>
      </dgm:t>
    </dgm:pt>
    <dgm:pt modelId="{0D5C3B14-8B97-48AB-B9F3-CFB9B0460737}" type="parTrans" cxnId="{99DF4C0A-7A24-4D87-A1B8-3A956D08B691}">
      <dgm:prSet/>
      <dgm:spPr/>
      <dgm:t>
        <a:bodyPr/>
        <a:lstStyle/>
        <a:p>
          <a:endParaRPr lang="fr-FR"/>
        </a:p>
      </dgm:t>
    </dgm:pt>
    <dgm:pt modelId="{F44DA143-0C04-477C-BBB5-447FAE519546}" type="sibTrans" cxnId="{99DF4C0A-7A24-4D87-A1B8-3A956D08B691}">
      <dgm:prSet/>
      <dgm:spPr/>
      <dgm:t>
        <a:bodyPr/>
        <a:lstStyle/>
        <a:p>
          <a:endParaRPr lang="fr-FR"/>
        </a:p>
      </dgm:t>
    </dgm:pt>
    <dgm:pt modelId="{FC9096D2-3533-4450-B0B3-FEBA7FAE2DAF}">
      <dgm:prSet phldrT="[Texte]" custT="1"/>
      <dgm:spPr/>
      <dgm:t>
        <a:bodyPr/>
        <a:lstStyle/>
        <a:p>
          <a:r>
            <a:rPr lang="fr-FR" sz="1400" kern="1200" dirty="0">
              <a:solidFill>
                <a:prstClr val="white"/>
              </a:solidFill>
              <a:latin typeface="+mj-lt"/>
              <a:ea typeface="+mn-ea"/>
              <a:cs typeface="+mn-cs"/>
            </a:rPr>
            <a:t>Garantir la juste collecte </a:t>
          </a:r>
        </a:p>
      </dgm:t>
    </dgm:pt>
    <dgm:pt modelId="{B16D9AE5-D867-4971-AC85-C38BA92C5BFD}" type="parTrans" cxnId="{6423B5B9-35C5-4F0B-84DD-25C85817DBBB}">
      <dgm:prSet/>
      <dgm:spPr/>
      <dgm:t>
        <a:bodyPr/>
        <a:lstStyle/>
        <a:p>
          <a:endParaRPr lang="fr-FR"/>
        </a:p>
      </dgm:t>
    </dgm:pt>
    <dgm:pt modelId="{69EC26A5-4C20-4E65-892D-9DBD7CE31571}" type="sibTrans" cxnId="{6423B5B9-35C5-4F0B-84DD-25C85817DBBB}">
      <dgm:prSet/>
      <dgm:spPr/>
      <dgm:t>
        <a:bodyPr/>
        <a:lstStyle/>
        <a:p>
          <a:endParaRPr lang="fr-FR"/>
        </a:p>
      </dgm:t>
    </dgm:pt>
    <dgm:pt modelId="{B2705178-0439-4C5C-B0DA-A3FDFC8CC4A8}">
      <dgm:prSet phldrT="[Texte]" custT="1"/>
      <dgm:spPr>
        <a:solidFill>
          <a:srgbClr val="FFFFFF">
            <a:alpha val="90000"/>
          </a:srgbClr>
        </a:solidFill>
      </dgm:spPr>
      <dgm:t>
        <a:bodyPr/>
        <a:lstStyle/>
        <a:p>
          <a:pPr>
            <a:buFont typeface="Arial" panose="020B0604020202020204" pitchFamily="34" charset="0"/>
            <a:buNone/>
          </a:pPr>
          <a:r>
            <a:rPr lang="fr-FR" sz="1000" b="1" i="0">
              <a:solidFill>
                <a:schemeClr val="bg1"/>
              </a:solidFill>
              <a:effectLst/>
              <a:latin typeface="+mn-lt"/>
            </a:rPr>
            <a:t>  Vérifier l’exactitude des déclarations</a:t>
          </a:r>
          <a:r>
            <a:rPr lang="fr-FR" sz="1000" b="0" i="0">
              <a:solidFill>
                <a:schemeClr val="bg1"/>
              </a:solidFill>
              <a:effectLst/>
              <a:latin typeface="+mn-lt"/>
            </a:rPr>
            <a:t> </a:t>
          </a:r>
          <a:r>
            <a:rPr lang="fr-FR" sz="1000" b="1" i="0">
              <a:solidFill>
                <a:schemeClr val="bg1"/>
              </a:solidFill>
              <a:effectLst/>
              <a:latin typeface="+mn-lt"/>
            </a:rPr>
            <a:t>réalisées pour…</a:t>
          </a:r>
          <a:endParaRPr lang="fr-FR" sz="1000" b="1">
            <a:solidFill>
              <a:schemeClr val="bg1"/>
            </a:solidFill>
            <a:latin typeface="+mn-lt"/>
          </a:endParaRPr>
        </a:p>
      </dgm:t>
    </dgm:pt>
    <dgm:pt modelId="{304E4B1D-50A4-45F5-A3F3-9A012E4F289E}" type="parTrans" cxnId="{DDD572C1-7BB2-4F7C-BE13-9B1BDBD88440}">
      <dgm:prSet/>
      <dgm:spPr/>
      <dgm:t>
        <a:bodyPr/>
        <a:lstStyle/>
        <a:p>
          <a:endParaRPr lang="fr-FR"/>
        </a:p>
      </dgm:t>
    </dgm:pt>
    <dgm:pt modelId="{A49DB396-5D7B-44C2-93A4-8E5E9B0C2C64}" type="sibTrans" cxnId="{DDD572C1-7BB2-4F7C-BE13-9B1BDBD88440}">
      <dgm:prSet/>
      <dgm:spPr/>
      <dgm:t>
        <a:bodyPr/>
        <a:lstStyle/>
        <a:p>
          <a:endParaRPr lang="fr-FR"/>
        </a:p>
      </dgm:t>
    </dgm:pt>
    <dgm:pt modelId="{AC8C19BC-55B4-45F8-94DE-9D3F5721D43C}">
      <dgm:prSet phldrT="[Texte]" custT="1"/>
      <dgm:spPr>
        <a:solidFill>
          <a:srgbClr val="FFFFFF">
            <a:alpha val="90000"/>
          </a:srgbClr>
        </a:solidFill>
      </dgm:spPr>
      <dgm:t>
        <a:bodyPr/>
        <a:lstStyle/>
        <a:p>
          <a:pPr>
            <a:buFont typeface="Arial" panose="020B0604020202020204" pitchFamily="34" charset="0"/>
            <a:buChar char="•"/>
          </a:pPr>
          <a:r>
            <a:rPr lang="fr-FR" sz="1000">
              <a:solidFill>
                <a:schemeClr val="bg1"/>
              </a:solidFill>
            </a:rPr>
            <a:t>Garantir le financement de la protection sociale et des partenaires</a:t>
          </a:r>
        </a:p>
      </dgm:t>
    </dgm:pt>
    <dgm:pt modelId="{B66F758D-960C-46B2-A926-AA28D88F314D}" type="parTrans" cxnId="{343D127A-5F6F-42CA-B5A1-02F13B2183F7}">
      <dgm:prSet/>
      <dgm:spPr/>
      <dgm:t>
        <a:bodyPr/>
        <a:lstStyle/>
        <a:p>
          <a:endParaRPr lang="fr-FR"/>
        </a:p>
      </dgm:t>
    </dgm:pt>
    <dgm:pt modelId="{5F34B28F-D206-42BA-BE41-FC983F7CC58F}" type="sibTrans" cxnId="{343D127A-5F6F-42CA-B5A1-02F13B2183F7}">
      <dgm:prSet/>
      <dgm:spPr/>
      <dgm:t>
        <a:bodyPr/>
        <a:lstStyle/>
        <a:p>
          <a:endParaRPr lang="fr-FR"/>
        </a:p>
      </dgm:t>
    </dgm:pt>
    <dgm:pt modelId="{904D6316-00EA-4DD9-A161-3FF61541272A}">
      <dgm:prSet phldrT="[Texte]" custT="1"/>
      <dgm:spPr>
        <a:solidFill>
          <a:srgbClr val="FFFFFF">
            <a:alpha val="90000"/>
          </a:srgbClr>
        </a:solidFill>
      </dgm:spPr>
      <dgm:t>
        <a:bodyPr/>
        <a:lstStyle/>
        <a:p>
          <a:pPr>
            <a:buFont typeface="Arial" panose="020B0604020202020204" pitchFamily="34" charset="0"/>
            <a:buChar char="•"/>
          </a:pPr>
          <a:r>
            <a:rPr lang="fr-FR" sz="1000" b="0" i="0">
              <a:solidFill>
                <a:schemeClr val="bg1"/>
              </a:solidFill>
              <a:effectLst/>
              <a:latin typeface="+mn-lt"/>
            </a:rPr>
            <a:t>Préserver les droits des salariés</a:t>
          </a:r>
          <a:endParaRPr lang="fr-FR" sz="1000">
            <a:solidFill>
              <a:schemeClr val="bg1"/>
            </a:solidFill>
            <a:latin typeface="+mn-lt"/>
          </a:endParaRPr>
        </a:p>
      </dgm:t>
    </dgm:pt>
    <dgm:pt modelId="{B8E04B70-30D7-475A-9E21-9FABEAA103C9}" type="parTrans" cxnId="{695E195D-AE08-4CEF-9675-E3734C552052}">
      <dgm:prSet/>
      <dgm:spPr/>
      <dgm:t>
        <a:bodyPr/>
        <a:lstStyle/>
        <a:p>
          <a:endParaRPr lang="fr-FR"/>
        </a:p>
      </dgm:t>
    </dgm:pt>
    <dgm:pt modelId="{755979DE-99DB-4B61-A456-FCE33A882D9E}" type="sibTrans" cxnId="{695E195D-AE08-4CEF-9675-E3734C552052}">
      <dgm:prSet/>
      <dgm:spPr/>
      <dgm:t>
        <a:bodyPr/>
        <a:lstStyle/>
        <a:p>
          <a:endParaRPr lang="fr-FR"/>
        </a:p>
      </dgm:t>
    </dgm:pt>
    <dgm:pt modelId="{D5854AC9-7E6F-4665-B5D0-137BE5795E82}">
      <dgm:prSet phldrT="[Texte]" custT="1"/>
      <dgm:spPr>
        <a:solidFill>
          <a:srgbClr val="FFFFFF">
            <a:alpha val="90000"/>
          </a:srgbClr>
        </a:solidFill>
      </dgm:spPr>
      <dgm:t>
        <a:bodyPr/>
        <a:lstStyle/>
        <a:p>
          <a:pPr>
            <a:buFont typeface="Arial" panose="020B0604020202020204" pitchFamily="34" charset="0"/>
            <a:buChar char="•"/>
          </a:pPr>
          <a:r>
            <a:rPr lang="fr-FR" sz="1000" b="0" i="0">
              <a:solidFill>
                <a:schemeClr val="bg1"/>
              </a:solidFill>
              <a:effectLst/>
              <a:latin typeface="+mn-lt"/>
            </a:rPr>
            <a:t>Lutter contre le travail dissimulé</a:t>
          </a:r>
          <a:endParaRPr lang="fr-FR" sz="1000">
            <a:solidFill>
              <a:schemeClr val="bg1"/>
            </a:solidFill>
            <a:latin typeface="+mn-lt"/>
          </a:endParaRPr>
        </a:p>
      </dgm:t>
    </dgm:pt>
    <dgm:pt modelId="{A48F0197-1FCD-4A39-8E3B-91D8E18C382C}" type="parTrans" cxnId="{AEB70F3A-06F9-4F59-A66D-CCC439C7D404}">
      <dgm:prSet/>
      <dgm:spPr/>
      <dgm:t>
        <a:bodyPr/>
        <a:lstStyle/>
        <a:p>
          <a:endParaRPr lang="fr-FR"/>
        </a:p>
      </dgm:t>
    </dgm:pt>
    <dgm:pt modelId="{0587609F-9CD7-4FA5-B696-DA15BC9003AD}" type="sibTrans" cxnId="{AEB70F3A-06F9-4F59-A66D-CCC439C7D404}">
      <dgm:prSet/>
      <dgm:spPr/>
      <dgm:t>
        <a:bodyPr/>
        <a:lstStyle/>
        <a:p>
          <a:endParaRPr lang="fr-FR"/>
        </a:p>
      </dgm:t>
    </dgm:pt>
    <dgm:pt modelId="{0C6279B8-804C-4FE0-9373-5D374D073268}">
      <dgm:prSet phldrT="[Texte]" custT="1"/>
      <dgm:spPr>
        <a:solidFill>
          <a:srgbClr val="FFFFFF">
            <a:alpha val="90000"/>
          </a:srgbClr>
        </a:solidFill>
      </dgm:spPr>
      <dgm:t>
        <a:bodyPr/>
        <a:lstStyle/>
        <a:p>
          <a:pPr>
            <a:buFont typeface="Arial" panose="020B0604020202020204" pitchFamily="34" charset="0"/>
            <a:buChar char="•"/>
          </a:pPr>
          <a:r>
            <a:rPr lang="fr-FR" sz="1000">
              <a:solidFill>
                <a:schemeClr val="bg1"/>
              </a:solidFill>
            </a:rPr>
            <a:t>Visites conseil </a:t>
          </a:r>
          <a:r>
            <a:rPr lang="fr-FR" sz="1000" b="0" i="0">
              <a:solidFill>
                <a:schemeClr val="bg1"/>
              </a:solidFill>
              <a:effectLst/>
              <a:latin typeface="+mn-lt"/>
            </a:rPr>
            <a:t>pour sécuriser l’application de la réglementation</a:t>
          </a:r>
          <a:endParaRPr lang="fr-FR" sz="1000">
            <a:solidFill>
              <a:schemeClr val="bg1"/>
            </a:solidFill>
          </a:endParaRPr>
        </a:p>
      </dgm:t>
    </dgm:pt>
    <dgm:pt modelId="{495545FC-5914-4334-88C4-D6659BC5846F}" type="parTrans" cxnId="{A1A11BF9-BCC4-4CF1-B156-D76E4894724D}">
      <dgm:prSet/>
      <dgm:spPr/>
      <dgm:t>
        <a:bodyPr/>
        <a:lstStyle/>
        <a:p>
          <a:endParaRPr lang="fr-FR"/>
        </a:p>
      </dgm:t>
    </dgm:pt>
    <dgm:pt modelId="{78F3B08B-F412-4837-ADD8-653BDB434B40}" type="sibTrans" cxnId="{A1A11BF9-BCC4-4CF1-B156-D76E4894724D}">
      <dgm:prSet/>
      <dgm:spPr/>
      <dgm:t>
        <a:bodyPr/>
        <a:lstStyle/>
        <a:p>
          <a:endParaRPr lang="fr-FR"/>
        </a:p>
      </dgm:t>
    </dgm:pt>
    <dgm:pt modelId="{2CE503F2-AB76-4BCA-A821-B95569B9D934}">
      <dgm:prSet custT="1"/>
      <dgm:spPr>
        <a:solidFill>
          <a:srgbClr val="FFFFFF">
            <a:alpha val="90000"/>
          </a:srgbClr>
        </a:solidFill>
      </dgm:spPr>
      <dgm:t>
        <a:bodyPr/>
        <a:lstStyle/>
        <a:p>
          <a:pPr>
            <a:buFont typeface="Arial" panose="020B0604020202020204" pitchFamily="34" charset="0"/>
            <a:buChar char="•"/>
          </a:pPr>
          <a:r>
            <a:rPr lang="fr-FR" sz="1000" b="0" i="0" dirty="0">
              <a:solidFill>
                <a:schemeClr val="bg1"/>
              </a:solidFill>
              <a:effectLst/>
              <a:latin typeface="+mn-lt"/>
            </a:rPr>
            <a:t>Le « suivi DSN » pour alerter les déclarants et accompagner les corrections</a:t>
          </a:r>
          <a:endParaRPr lang="fr-FR" sz="1000" dirty="0">
            <a:solidFill>
              <a:schemeClr val="bg1"/>
            </a:solidFill>
            <a:latin typeface="+mn-lt"/>
          </a:endParaRPr>
        </a:p>
      </dgm:t>
    </dgm:pt>
    <dgm:pt modelId="{F9B53A61-D73C-47B2-AEDE-DE1E1827A613}" type="parTrans" cxnId="{AFAC516C-FCA9-406D-902D-957B18D8C386}">
      <dgm:prSet/>
      <dgm:spPr/>
      <dgm:t>
        <a:bodyPr/>
        <a:lstStyle/>
        <a:p>
          <a:endParaRPr lang="fr-FR"/>
        </a:p>
      </dgm:t>
    </dgm:pt>
    <dgm:pt modelId="{1694C29E-69B3-46B4-A997-1CCE967018F3}" type="sibTrans" cxnId="{AFAC516C-FCA9-406D-902D-957B18D8C386}">
      <dgm:prSet/>
      <dgm:spPr/>
      <dgm:t>
        <a:bodyPr/>
        <a:lstStyle/>
        <a:p>
          <a:endParaRPr lang="fr-FR"/>
        </a:p>
      </dgm:t>
    </dgm:pt>
    <dgm:pt modelId="{CD491CD3-4075-400A-819C-67281254BE62}">
      <dgm:prSet custT="1"/>
      <dgm:spPr>
        <a:solidFill>
          <a:srgbClr val="FFFFFF">
            <a:alpha val="90000"/>
          </a:srgbClr>
        </a:solidFill>
      </dgm:spPr>
      <dgm:t>
        <a:bodyPr/>
        <a:lstStyle/>
        <a:p>
          <a:pPr>
            <a:buFont typeface="Arial" panose="020B0604020202020204" pitchFamily="34" charset="0"/>
            <a:buChar char="•"/>
          </a:pPr>
          <a:r>
            <a:rPr lang="fr-FR" sz="1000" dirty="0">
              <a:solidFill>
                <a:schemeClr val="bg1"/>
              </a:solidFill>
              <a:latin typeface="+mn-lt"/>
            </a:rPr>
            <a:t>Les campagnes de fiabilisation à l’initiative de l’Urssaf</a:t>
          </a:r>
        </a:p>
      </dgm:t>
    </dgm:pt>
    <dgm:pt modelId="{84F46E48-6388-4050-B5BD-1EB3C6F115E0}" type="parTrans" cxnId="{C5A232BC-415B-42AB-8E4A-4ECD45756646}">
      <dgm:prSet/>
      <dgm:spPr/>
      <dgm:t>
        <a:bodyPr/>
        <a:lstStyle/>
        <a:p>
          <a:endParaRPr lang="fr-FR"/>
        </a:p>
      </dgm:t>
    </dgm:pt>
    <dgm:pt modelId="{1A2E120B-E1BD-4886-8961-C7CCA1308A3D}" type="sibTrans" cxnId="{C5A232BC-415B-42AB-8E4A-4ECD45756646}">
      <dgm:prSet/>
      <dgm:spPr/>
      <dgm:t>
        <a:bodyPr/>
        <a:lstStyle/>
        <a:p>
          <a:endParaRPr lang="fr-FR"/>
        </a:p>
      </dgm:t>
    </dgm:pt>
    <dgm:pt modelId="{03F5FE3C-DB28-4E58-BDC8-DBA998CAE7BD}">
      <dgm:prSet phldrT="[Texte]" custT="1"/>
      <dgm:spPr>
        <a:solidFill>
          <a:srgbClr val="FFFFFF"/>
        </a:solidFill>
      </dgm:spPr>
      <dgm:t>
        <a:bodyPr/>
        <a:lstStyle/>
        <a:p>
          <a:pPr>
            <a:buFont typeface="Wingdings" panose="05000000000000000000" pitchFamily="2" charset="2"/>
            <a:buNone/>
          </a:pPr>
          <a:r>
            <a:rPr lang="fr-FR" sz="1000" b="1">
              <a:latin typeface="+mn-lt"/>
            </a:rPr>
            <a:t>Fiabiliser les procédures de recouvrement</a:t>
          </a:r>
        </a:p>
      </dgm:t>
    </dgm:pt>
    <dgm:pt modelId="{F39C726B-756E-4711-B565-6A0C9DEEC15C}" type="parTrans" cxnId="{C50C1F8D-8C8A-4254-945E-F432C7A7C6DC}">
      <dgm:prSet/>
      <dgm:spPr/>
      <dgm:t>
        <a:bodyPr/>
        <a:lstStyle/>
        <a:p>
          <a:endParaRPr lang="fr-FR"/>
        </a:p>
      </dgm:t>
    </dgm:pt>
    <dgm:pt modelId="{6E1AC7F9-3CA3-414D-8977-DC29A0AA3F95}" type="sibTrans" cxnId="{C50C1F8D-8C8A-4254-945E-F432C7A7C6DC}">
      <dgm:prSet/>
      <dgm:spPr/>
      <dgm:t>
        <a:bodyPr/>
        <a:lstStyle/>
        <a:p>
          <a:endParaRPr lang="fr-FR"/>
        </a:p>
      </dgm:t>
    </dgm:pt>
    <dgm:pt modelId="{5ADC00EA-DEF1-40CD-94A9-E6D146CC8809}">
      <dgm:prSet phldrT="[Texte]" custT="1"/>
      <dgm:spPr>
        <a:solidFill>
          <a:srgbClr val="FFFFFF">
            <a:alpha val="90000"/>
          </a:srgbClr>
        </a:solidFill>
      </dgm:spPr>
      <dgm:t>
        <a:bodyPr/>
        <a:lstStyle/>
        <a:p>
          <a:pPr>
            <a:buFont typeface="Arial" panose="020B0604020202020204" pitchFamily="34" charset="0"/>
            <a:buChar char="•"/>
          </a:pPr>
          <a:r>
            <a:rPr lang="fr-FR" sz="1000" b="0" i="0" dirty="0">
              <a:solidFill>
                <a:schemeClr val="bg1"/>
              </a:solidFill>
              <a:effectLst/>
              <a:latin typeface="+mn-lt"/>
            </a:rPr>
            <a:t>Plus de 100 points de contrôles</a:t>
          </a:r>
          <a:endParaRPr lang="fr-FR" sz="1000" dirty="0">
            <a:solidFill>
              <a:schemeClr val="bg1"/>
            </a:solidFill>
            <a:latin typeface="+mn-lt"/>
          </a:endParaRPr>
        </a:p>
      </dgm:t>
    </dgm:pt>
    <dgm:pt modelId="{9D505456-247F-4363-B2F6-B052DBCBFB44}" type="parTrans" cxnId="{B79538AF-1E40-46C3-9A98-9000D24ABD38}">
      <dgm:prSet/>
      <dgm:spPr/>
      <dgm:t>
        <a:bodyPr/>
        <a:lstStyle/>
        <a:p>
          <a:endParaRPr lang="fr-FR"/>
        </a:p>
      </dgm:t>
    </dgm:pt>
    <dgm:pt modelId="{F0E4E066-CBF6-4125-987D-BCC5BFCB659E}" type="sibTrans" cxnId="{B79538AF-1E40-46C3-9A98-9000D24ABD38}">
      <dgm:prSet/>
      <dgm:spPr/>
      <dgm:t>
        <a:bodyPr/>
        <a:lstStyle/>
        <a:p>
          <a:endParaRPr lang="fr-FR"/>
        </a:p>
      </dgm:t>
    </dgm:pt>
    <dgm:pt modelId="{87017C22-7D6B-4DE5-A7A5-1F090E02A9F6}">
      <dgm:prSet custT="1"/>
      <dgm:spPr>
        <a:solidFill>
          <a:srgbClr val="FFFFFF">
            <a:alpha val="90000"/>
          </a:srgbClr>
        </a:solidFill>
      </dgm:spPr>
      <dgm:t>
        <a:bodyPr/>
        <a:lstStyle/>
        <a:p>
          <a:pPr>
            <a:buFont typeface="Arial" panose="020B0604020202020204" pitchFamily="34" charset="0"/>
            <a:buChar char="•"/>
          </a:pPr>
          <a:endParaRPr lang="fr-FR" sz="1000" dirty="0">
            <a:solidFill>
              <a:schemeClr val="bg1"/>
            </a:solidFill>
            <a:latin typeface="+mn-lt"/>
          </a:endParaRPr>
        </a:p>
      </dgm:t>
    </dgm:pt>
    <dgm:pt modelId="{146C00E3-8912-4BE5-A201-C02331CB8CA4}" type="parTrans" cxnId="{5F8B9048-045E-4158-B404-642DB7B54934}">
      <dgm:prSet/>
      <dgm:spPr/>
      <dgm:t>
        <a:bodyPr/>
        <a:lstStyle/>
        <a:p>
          <a:endParaRPr lang="fr-FR"/>
        </a:p>
      </dgm:t>
    </dgm:pt>
    <dgm:pt modelId="{EC11D620-65C8-4AAE-B726-A6C5287EC50D}" type="sibTrans" cxnId="{5F8B9048-045E-4158-B404-642DB7B54934}">
      <dgm:prSet/>
      <dgm:spPr/>
      <dgm:t>
        <a:bodyPr/>
        <a:lstStyle/>
        <a:p>
          <a:endParaRPr lang="fr-FR"/>
        </a:p>
      </dgm:t>
    </dgm:pt>
    <dgm:pt modelId="{891B04ED-AF7A-4A04-A193-19EB1076CF5E}">
      <dgm:prSet phldrT="[Texte]" custT="1"/>
      <dgm:spPr>
        <a:solidFill>
          <a:srgbClr val="FFFFFF">
            <a:alpha val="90000"/>
          </a:srgbClr>
        </a:solidFill>
      </dgm:spPr>
      <dgm:t>
        <a:bodyPr/>
        <a:lstStyle/>
        <a:p>
          <a:pPr>
            <a:buFont typeface="Arial" panose="020B0604020202020204" pitchFamily="34" charset="0"/>
            <a:buChar char="•"/>
          </a:pPr>
          <a:endParaRPr lang="fr-FR" sz="1000" dirty="0">
            <a:solidFill>
              <a:schemeClr val="bg1"/>
            </a:solidFill>
            <a:latin typeface="+mn-lt"/>
          </a:endParaRPr>
        </a:p>
      </dgm:t>
    </dgm:pt>
    <dgm:pt modelId="{E8AE55FE-B21C-4CDD-B6A5-9E775E279E7D}" type="parTrans" cxnId="{2B56D0EC-9630-4F29-A140-94062112CE24}">
      <dgm:prSet/>
      <dgm:spPr/>
      <dgm:t>
        <a:bodyPr/>
        <a:lstStyle/>
        <a:p>
          <a:endParaRPr lang="fr-FR"/>
        </a:p>
      </dgm:t>
    </dgm:pt>
    <dgm:pt modelId="{FB1AC9D5-A21A-4E04-995B-B1C1C9C8B76E}" type="sibTrans" cxnId="{2B56D0EC-9630-4F29-A140-94062112CE24}">
      <dgm:prSet/>
      <dgm:spPr/>
      <dgm:t>
        <a:bodyPr/>
        <a:lstStyle/>
        <a:p>
          <a:endParaRPr lang="fr-FR"/>
        </a:p>
      </dgm:t>
    </dgm:pt>
    <dgm:pt modelId="{3CDC9497-0A91-4FED-A905-26C60637A01F}">
      <dgm:prSet phldrT="[Texte]" custT="1"/>
      <dgm:spPr>
        <a:solidFill>
          <a:srgbClr val="FFFFFF">
            <a:alpha val="90000"/>
          </a:srgbClr>
        </a:solidFill>
      </dgm:spPr>
      <dgm:t>
        <a:bodyPr/>
        <a:lstStyle/>
        <a:p>
          <a:pPr>
            <a:buFont typeface="Arial" panose="020B0604020202020204" pitchFamily="34" charset="0"/>
            <a:buNone/>
          </a:pPr>
          <a:endParaRPr lang="fr-FR" sz="1000">
            <a:solidFill>
              <a:schemeClr val="bg1"/>
            </a:solidFill>
            <a:latin typeface="+mn-lt"/>
          </a:endParaRPr>
        </a:p>
      </dgm:t>
    </dgm:pt>
    <dgm:pt modelId="{A192D000-92A5-4180-A24C-4F2C90873694}" type="parTrans" cxnId="{87FF6E7D-5450-43FB-B9FE-1E95DAD938EA}">
      <dgm:prSet/>
      <dgm:spPr/>
      <dgm:t>
        <a:bodyPr/>
        <a:lstStyle/>
        <a:p>
          <a:endParaRPr lang="fr-FR"/>
        </a:p>
      </dgm:t>
    </dgm:pt>
    <dgm:pt modelId="{1F5057BE-3BED-4E60-874D-C809D7121F30}" type="sibTrans" cxnId="{87FF6E7D-5450-43FB-B9FE-1E95DAD938EA}">
      <dgm:prSet/>
      <dgm:spPr/>
      <dgm:t>
        <a:bodyPr/>
        <a:lstStyle/>
        <a:p>
          <a:endParaRPr lang="fr-FR"/>
        </a:p>
      </dgm:t>
    </dgm:pt>
    <dgm:pt modelId="{4EF3D001-0D06-455F-8D2F-232D73AE3C9C}">
      <dgm:prSet phldrT="[Texte]" custT="1"/>
      <dgm:spPr>
        <a:solidFill>
          <a:srgbClr val="FFFFFF"/>
        </a:solidFill>
      </dgm:spPr>
      <dgm:t>
        <a:bodyPr/>
        <a:lstStyle/>
        <a:p>
          <a:pPr>
            <a:buFont typeface="Arial" panose="020B0604020202020204" pitchFamily="34" charset="0"/>
            <a:buChar char="•"/>
          </a:pPr>
          <a:r>
            <a:rPr lang="fr-FR" sz="1000" b="0" dirty="0">
              <a:latin typeface="+mn-lt"/>
            </a:rPr>
            <a:t>La sécurisation juridique des démarches</a:t>
          </a:r>
        </a:p>
      </dgm:t>
    </dgm:pt>
    <dgm:pt modelId="{D7E5132F-F373-45CA-876A-46BA4779847E}" type="parTrans" cxnId="{1BEA134D-82CC-4A69-95D2-689DCC8B0075}">
      <dgm:prSet/>
      <dgm:spPr/>
      <dgm:t>
        <a:bodyPr/>
        <a:lstStyle/>
        <a:p>
          <a:endParaRPr lang="fr-FR"/>
        </a:p>
      </dgm:t>
    </dgm:pt>
    <dgm:pt modelId="{F03E492A-D27F-45ED-8EAC-AF78591E4FEF}" type="sibTrans" cxnId="{1BEA134D-82CC-4A69-95D2-689DCC8B0075}">
      <dgm:prSet/>
      <dgm:spPr/>
      <dgm:t>
        <a:bodyPr/>
        <a:lstStyle/>
        <a:p>
          <a:endParaRPr lang="fr-FR"/>
        </a:p>
      </dgm:t>
    </dgm:pt>
    <dgm:pt modelId="{F2DCD020-9F15-4C8F-8590-F711228274C9}">
      <dgm:prSet phldrT="[Texte]" custT="1"/>
      <dgm:spPr>
        <a:solidFill>
          <a:srgbClr val="FFFFFF"/>
        </a:solidFill>
      </dgm:spPr>
      <dgm:t>
        <a:bodyPr/>
        <a:lstStyle/>
        <a:p>
          <a:pPr>
            <a:buFont typeface="Wingdings" panose="05000000000000000000" pitchFamily="2" charset="2"/>
            <a:buNone/>
          </a:pPr>
          <a:endParaRPr lang="fr-FR" sz="1000" b="0">
            <a:latin typeface="+mn-lt"/>
          </a:endParaRPr>
        </a:p>
      </dgm:t>
    </dgm:pt>
    <dgm:pt modelId="{31BBD891-3826-4DAA-B7C5-4167E4C70317}" type="parTrans" cxnId="{029F7B76-5ECE-49C8-834F-ED8804074C75}">
      <dgm:prSet/>
      <dgm:spPr/>
      <dgm:t>
        <a:bodyPr/>
        <a:lstStyle/>
        <a:p>
          <a:endParaRPr lang="fr-FR"/>
        </a:p>
      </dgm:t>
    </dgm:pt>
    <dgm:pt modelId="{837142B6-D377-430E-A7AE-A924621161A3}" type="sibTrans" cxnId="{029F7B76-5ECE-49C8-834F-ED8804074C75}">
      <dgm:prSet/>
      <dgm:spPr/>
      <dgm:t>
        <a:bodyPr/>
        <a:lstStyle/>
        <a:p>
          <a:endParaRPr lang="fr-FR"/>
        </a:p>
      </dgm:t>
    </dgm:pt>
    <dgm:pt modelId="{6B71E6AA-22C5-4729-A067-C04526C3D193}">
      <dgm:prSet phldrT="[Texte]" custT="1"/>
      <dgm:spPr>
        <a:solidFill>
          <a:srgbClr val="FFFFFF"/>
        </a:solidFill>
      </dgm:spPr>
      <dgm:t>
        <a:bodyPr/>
        <a:lstStyle/>
        <a:p>
          <a:pPr>
            <a:buFont typeface="Arial" panose="020B0604020202020204" pitchFamily="34" charset="0"/>
            <a:buChar char="•"/>
          </a:pPr>
          <a:r>
            <a:rPr lang="fr-FR" sz="1000" b="0" dirty="0">
              <a:latin typeface="+mn-lt"/>
            </a:rPr>
            <a:t>L’accompagnement des employeurs</a:t>
          </a:r>
        </a:p>
      </dgm:t>
    </dgm:pt>
    <dgm:pt modelId="{370320B6-3D49-4B19-BFF8-0D6E21724BEF}" type="parTrans" cxnId="{362240AA-F79F-4DE1-AA67-24F71E57EA76}">
      <dgm:prSet/>
      <dgm:spPr/>
      <dgm:t>
        <a:bodyPr/>
        <a:lstStyle/>
        <a:p>
          <a:endParaRPr lang="fr-FR"/>
        </a:p>
      </dgm:t>
    </dgm:pt>
    <dgm:pt modelId="{F954950D-B93F-4D0D-8055-E406FC84E0F0}" type="sibTrans" cxnId="{362240AA-F79F-4DE1-AA67-24F71E57EA76}">
      <dgm:prSet/>
      <dgm:spPr/>
      <dgm:t>
        <a:bodyPr/>
        <a:lstStyle/>
        <a:p>
          <a:endParaRPr lang="fr-FR"/>
        </a:p>
      </dgm:t>
    </dgm:pt>
    <dgm:pt modelId="{36B80FCD-D703-4950-8096-8C08EFB2C8E6}">
      <dgm:prSet phldrT="[Texte]" custT="1"/>
      <dgm:spPr>
        <a:solidFill>
          <a:srgbClr val="FFFFFF"/>
        </a:solidFill>
      </dgm:spPr>
      <dgm:t>
        <a:bodyPr/>
        <a:lstStyle/>
        <a:p>
          <a:pPr>
            <a:buFont typeface="Arial" panose="020B0604020202020204" pitchFamily="34" charset="0"/>
            <a:buChar char="•"/>
          </a:pPr>
          <a:r>
            <a:rPr lang="fr-FR" sz="1000" b="0">
              <a:latin typeface="+mn-lt"/>
            </a:rPr>
            <a:t>les dispositifs de Contrôle </a:t>
          </a:r>
        </a:p>
      </dgm:t>
    </dgm:pt>
    <dgm:pt modelId="{0633F32A-BF91-42DA-9405-26B4ECFB54D5}" type="parTrans" cxnId="{01113A75-E535-4199-A343-74B3EECAC008}">
      <dgm:prSet/>
      <dgm:spPr/>
      <dgm:t>
        <a:bodyPr/>
        <a:lstStyle/>
        <a:p>
          <a:endParaRPr lang="fr-FR"/>
        </a:p>
      </dgm:t>
    </dgm:pt>
    <dgm:pt modelId="{7D294AF7-0FBC-47CB-A0DF-A2BBC65987C1}" type="sibTrans" cxnId="{01113A75-E535-4199-A343-74B3EECAC008}">
      <dgm:prSet/>
      <dgm:spPr/>
      <dgm:t>
        <a:bodyPr/>
        <a:lstStyle/>
        <a:p>
          <a:endParaRPr lang="fr-FR"/>
        </a:p>
      </dgm:t>
    </dgm:pt>
    <dgm:pt modelId="{693B2059-3806-4CF8-9658-920039865FBC}">
      <dgm:prSet phldrT="[Texte]" custT="1"/>
      <dgm:spPr>
        <a:solidFill>
          <a:srgbClr val="FFFFFF"/>
        </a:solidFill>
      </dgm:spPr>
      <dgm:t>
        <a:bodyPr/>
        <a:lstStyle/>
        <a:p>
          <a:pPr>
            <a:buFont typeface="Arial" panose="020B0604020202020204" pitchFamily="34" charset="0"/>
            <a:buChar char="•"/>
          </a:pPr>
          <a:endParaRPr lang="fr-FR" sz="1000" b="0" dirty="0">
            <a:latin typeface="+mn-lt"/>
          </a:endParaRPr>
        </a:p>
      </dgm:t>
    </dgm:pt>
    <dgm:pt modelId="{5CC3EFC7-3AD1-48B9-9C7A-B937B15F245B}" type="parTrans" cxnId="{8CECCEC4-3BA0-4882-9B4B-265A853A2DCF}">
      <dgm:prSet/>
      <dgm:spPr/>
      <dgm:t>
        <a:bodyPr/>
        <a:lstStyle/>
        <a:p>
          <a:endParaRPr lang="fr-FR"/>
        </a:p>
      </dgm:t>
    </dgm:pt>
    <dgm:pt modelId="{DDF07654-9A69-4D23-8A49-C91E44A6FA9F}" type="sibTrans" cxnId="{8CECCEC4-3BA0-4882-9B4B-265A853A2DCF}">
      <dgm:prSet/>
      <dgm:spPr/>
      <dgm:t>
        <a:bodyPr/>
        <a:lstStyle/>
        <a:p>
          <a:endParaRPr lang="fr-FR"/>
        </a:p>
      </dgm:t>
    </dgm:pt>
    <dgm:pt modelId="{3F037B61-82FF-4FA6-85C1-150AA119196D}">
      <dgm:prSet phldrT="[Texte]" custT="1"/>
      <dgm:spPr>
        <a:solidFill>
          <a:srgbClr val="FFFFFF"/>
        </a:solidFill>
      </dgm:spPr>
      <dgm:t>
        <a:bodyPr/>
        <a:lstStyle/>
        <a:p>
          <a:pPr>
            <a:buFont typeface="Arial" panose="020B0604020202020204" pitchFamily="34" charset="0"/>
            <a:buChar char="•"/>
          </a:pPr>
          <a:endParaRPr lang="fr-FR" sz="1000" b="0">
            <a:latin typeface="+mn-lt"/>
          </a:endParaRPr>
        </a:p>
      </dgm:t>
    </dgm:pt>
    <dgm:pt modelId="{B1530480-ADE0-45E2-80F0-A8FAFCB3F03C}" type="parTrans" cxnId="{6E486B92-2D74-4992-B7C6-F9EB3677A614}">
      <dgm:prSet/>
      <dgm:spPr/>
      <dgm:t>
        <a:bodyPr/>
        <a:lstStyle/>
        <a:p>
          <a:endParaRPr lang="fr-FR"/>
        </a:p>
      </dgm:t>
    </dgm:pt>
    <dgm:pt modelId="{D9ABB0AE-A846-4DA3-9EED-D29A5F4FEF12}" type="sibTrans" cxnId="{6E486B92-2D74-4992-B7C6-F9EB3677A614}">
      <dgm:prSet/>
      <dgm:spPr/>
      <dgm:t>
        <a:bodyPr/>
        <a:lstStyle/>
        <a:p>
          <a:endParaRPr lang="fr-FR"/>
        </a:p>
      </dgm:t>
    </dgm:pt>
    <dgm:pt modelId="{A20F7C67-2FCE-4110-89B4-067F9EE39BD9}">
      <dgm:prSet phldrT="[Texte]" custT="1"/>
      <dgm:spPr>
        <a:solidFill>
          <a:srgbClr val="FFFFFF">
            <a:alpha val="90000"/>
          </a:srgbClr>
        </a:solidFill>
      </dgm:spPr>
      <dgm:t>
        <a:bodyPr/>
        <a:lstStyle/>
        <a:p>
          <a:pPr>
            <a:buFont typeface="Arial" panose="020B0604020202020204" pitchFamily="34" charset="0"/>
            <a:buNone/>
          </a:pPr>
          <a:endParaRPr lang="fr-FR" sz="1000" b="1">
            <a:solidFill>
              <a:schemeClr val="bg1"/>
            </a:solidFill>
            <a:latin typeface="+mn-lt"/>
          </a:endParaRPr>
        </a:p>
      </dgm:t>
    </dgm:pt>
    <dgm:pt modelId="{BD7AD723-D024-4F7F-87D4-2BE702214474}" type="parTrans" cxnId="{5F6450B1-99A2-4640-8717-7DEEDE48FBAB}">
      <dgm:prSet/>
      <dgm:spPr/>
      <dgm:t>
        <a:bodyPr/>
        <a:lstStyle/>
        <a:p>
          <a:endParaRPr lang="fr-FR"/>
        </a:p>
      </dgm:t>
    </dgm:pt>
    <dgm:pt modelId="{1B92B157-93AA-46F3-884A-440CF5A15779}" type="sibTrans" cxnId="{5F6450B1-99A2-4640-8717-7DEEDE48FBAB}">
      <dgm:prSet/>
      <dgm:spPr/>
      <dgm:t>
        <a:bodyPr/>
        <a:lstStyle/>
        <a:p>
          <a:endParaRPr lang="fr-FR"/>
        </a:p>
      </dgm:t>
    </dgm:pt>
    <dgm:pt modelId="{8B96EC21-8C34-417A-84E3-91EC5D552D24}">
      <dgm:prSet phldrT="[Texte]" custT="1"/>
      <dgm:spPr>
        <a:solidFill>
          <a:srgbClr val="FFFFFF">
            <a:alpha val="90000"/>
          </a:srgbClr>
        </a:solidFill>
      </dgm:spPr>
      <dgm:t>
        <a:bodyPr/>
        <a:lstStyle/>
        <a:p>
          <a:pPr>
            <a:buFont typeface="Arial" panose="020B0604020202020204" pitchFamily="34" charset="0"/>
            <a:buNone/>
          </a:pPr>
          <a:endParaRPr lang="fr-FR" sz="1000">
            <a:solidFill>
              <a:schemeClr val="bg1"/>
            </a:solidFill>
            <a:latin typeface="+mn-lt"/>
          </a:endParaRPr>
        </a:p>
      </dgm:t>
    </dgm:pt>
    <dgm:pt modelId="{CFC48121-77C6-41C2-9E0E-7A73681B2472}" type="parTrans" cxnId="{AFEEAFD3-78F0-425F-B1F5-BAA1191C8EFC}">
      <dgm:prSet/>
      <dgm:spPr/>
      <dgm:t>
        <a:bodyPr/>
        <a:lstStyle/>
        <a:p>
          <a:endParaRPr lang="fr-FR"/>
        </a:p>
      </dgm:t>
    </dgm:pt>
    <dgm:pt modelId="{8D094FD1-AB16-4A53-B5F9-6261C6F8E5F7}" type="sibTrans" cxnId="{AFEEAFD3-78F0-425F-B1F5-BAA1191C8EFC}">
      <dgm:prSet/>
      <dgm:spPr/>
      <dgm:t>
        <a:bodyPr/>
        <a:lstStyle/>
        <a:p>
          <a:endParaRPr lang="fr-FR"/>
        </a:p>
      </dgm:t>
    </dgm:pt>
    <dgm:pt modelId="{2B7D59C9-47D5-4B66-A1FF-A7BC2552800B}">
      <dgm:prSet phldrT="[Texte]" custT="1"/>
      <dgm:spPr>
        <a:solidFill>
          <a:srgbClr val="FFFFFF">
            <a:alpha val="90000"/>
          </a:srgbClr>
        </a:solidFill>
      </dgm:spPr>
      <dgm:t>
        <a:bodyPr/>
        <a:lstStyle/>
        <a:p>
          <a:pPr>
            <a:buFont typeface="Arial" panose="020B0604020202020204" pitchFamily="34" charset="0"/>
            <a:buChar char="•"/>
          </a:pPr>
          <a:endParaRPr lang="fr-FR" sz="1000">
            <a:solidFill>
              <a:schemeClr val="bg1"/>
            </a:solidFill>
          </a:endParaRPr>
        </a:p>
      </dgm:t>
    </dgm:pt>
    <dgm:pt modelId="{6FD3FC8F-1914-44BE-86DF-A3AD0AE96CD4}" type="parTrans" cxnId="{E1BC1E76-4079-4936-9B34-52AEB0946FCE}">
      <dgm:prSet/>
      <dgm:spPr/>
      <dgm:t>
        <a:bodyPr/>
        <a:lstStyle/>
        <a:p>
          <a:endParaRPr lang="fr-FR"/>
        </a:p>
      </dgm:t>
    </dgm:pt>
    <dgm:pt modelId="{E33EB079-5B8A-4091-97C7-25249C764346}" type="sibTrans" cxnId="{E1BC1E76-4079-4936-9B34-52AEB0946FCE}">
      <dgm:prSet/>
      <dgm:spPr/>
      <dgm:t>
        <a:bodyPr/>
        <a:lstStyle/>
        <a:p>
          <a:endParaRPr lang="fr-FR"/>
        </a:p>
      </dgm:t>
    </dgm:pt>
    <dgm:pt modelId="{B669614A-A720-49F9-A281-262038228615}">
      <dgm:prSet phldrT="[Texte]" custT="1"/>
      <dgm:spPr>
        <a:solidFill>
          <a:srgbClr val="FFFFFF">
            <a:alpha val="90000"/>
          </a:srgbClr>
        </a:solidFill>
      </dgm:spPr>
      <dgm:t>
        <a:bodyPr/>
        <a:lstStyle/>
        <a:p>
          <a:pPr>
            <a:buFont typeface="Arial" panose="020B0604020202020204" pitchFamily="34" charset="0"/>
            <a:buChar char="•"/>
          </a:pPr>
          <a:endParaRPr lang="fr-FR" sz="1000">
            <a:solidFill>
              <a:schemeClr val="bg1"/>
            </a:solidFill>
          </a:endParaRPr>
        </a:p>
      </dgm:t>
    </dgm:pt>
    <dgm:pt modelId="{68D1D0D0-24E5-43A2-875D-DC530B3C6B98}" type="parTrans" cxnId="{55A83F79-6A82-4904-A9B3-764309A63091}">
      <dgm:prSet/>
      <dgm:spPr/>
      <dgm:t>
        <a:bodyPr/>
        <a:lstStyle/>
        <a:p>
          <a:endParaRPr lang="fr-FR"/>
        </a:p>
      </dgm:t>
    </dgm:pt>
    <dgm:pt modelId="{F47002E1-E81D-4508-BB00-89C14ADA6C88}" type="sibTrans" cxnId="{55A83F79-6A82-4904-A9B3-764309A63091}">
      <dgm:prSet/>
      <dgm:spPr/>
      <dgm:t>
        <a:bodyPr/>
        <a:lstStyle/>
        <a:p>
          <a:endParaRPr lang="fr-FR"/>
        </a:p>
      </dgm:t>
    </dgm:pt>
    <dgm:pt modelId="{134033D3-0F7A-4317-85C8-C760DDD181FB}" type="pres">
      <dgm:prSet presAssocID="{C8D02A1E-64B6-41D8-83C7-A91C895E341D}" presName="Name0" presStyleCnt="0">
        <dgm:presLayoutVars>
          <dgm:dir/>
          <dgm:animLvl val="lvl"/>
          <dgm:resizeHandles val="exact"/>
        </dgm:presLayoutVars>
      </dgm:prSet>
      <dgm:spPr/>
    </dgm:pt>
    <dgm:pt modelId="{4F779008-FF4E-442A-87C7-FC751F16C010}" type="pres">
      <dgm:prSet presAssocID="{C8D02A1E-64B6-41D8-83C7-A91C895E341D}" presName="tSp" presStyleCnt="0"/>
      <dgm:spPr/>
    </dgm:pt>
    <dgm:pt modelId="{2B440794-5ACB-4B58-9877-53D34691E2F3}" type="pres">
      <dgm:prSet presAssocID="{C8D02A1E-64B6-41D8-83C7-A91C895E341D}" presName="bSp" presStyleCnt="0"/>
      <dgm:spPr/>
    </dgm:pt>
    <dgm:pt modelId="{D57B0ACD-16BD-42AB-B825-D5C9F640568E}" type="pres">
      <dgm:prSet presAssocID="{C8D02A1E-64B6-41D8-83C7-A91C895E341D}" presName="process" presStyleCnt="0"/>
      <dgm:spPr/>
    </dgm:pt>
    <dgm:pt modelId="{7E0E673B-0711-4205-9397-4021A7ACB71E}" type="pres">
      <dgm:prSet presAssocID="{7DD7955D-D6DD-4236-B78E-4CD2FA4D30D3}" presName="composite1" presStyleCnt="0"/>
      <dgm:spPr/>
    </dgm:pt>
    <dgm:pt modelId="{A7E95E3E-355B-463C-AFF0-2C929518067A}" type="pres">
      <dgm:prSet presAssocID="{7DD7955D-D6DD-4236-B78E-4CD2FA4D30D3}" presName="dummyNode1" presStyleLbl="node1" presStyleIdx="0" presStyleCnt="3"/>
      <dgm:spPr/>
    </dgm:pt>
    <dgm:pt modelId="{0EEE8A7A-0275-4AEA-93DC-027897DA77B8}" type="pres">
      <dgm:prSet presAssocID="{7DD7955D-D6DD-4236-B78E-4CD2FA4D30D3}" presName="childNode1" presStyleLbl="bgAcc1" presStyleIdx="0" presStyleCnt="3" custScaleX="75289" custScaleY="88275" custLinFactNeighborX="13187" custLinFactNeighborY="-43041">
        <dgm:presLayoutVars>
          <dgm:bulletEnabled val="1"/>
        </dgm:presLayoutVars>
      </dgm:prSet>
      <dgm:spPr/>
    </dgm:pt>
    <dgm:pt modelId="{D4B677FA-A6BF-4AE1-8AB6-628EDCCEE09C}" type="pres">
      <dgm:prSet presAssocID="{7DD7955D-D6DD-4236-B78E-4CD2FA4D30D3}" presName="childNode1tx" presStyleLbl="bgAcc1" presStyleIdx="0" presStyleCnt="3">
        <dgm:presLayoutVars>
          <dgm:bulletEnabled val="1"/>
        </dgm:presLayoutVars>
      </dgm:prSet>
      <dgm:spPr/>
    </dgm:pt>
    <dgm:pt modelId="{114A9A3B-93E4-4B86-9F30-E9AFDDDEC366}" type="pres">
      <dgm:prSet presAssocID="{7DD7955D-D6DD-4236-B78E-4CD2FA4D30D3}" presName="parentNode1" presStyleLbl="node1" presStyleIdx="0" presStyleCnt="3" custScaleY="101452" custLinFactNeighborX="1863" custLinFactNeighborY="-72491">
        <dgm:presLayoutVars>
          <dgm:chMax val="1"/>
          <dgm:bulletEnabled val="1"/>
        </dgm:presLayoutVars>
      </dgm:prSet>
      <dgm:spPr/>
    </dgm:pt>
    <dgm:pt modelId="{8C6552D2-3639-4134-BA28-16D92456E6E2}" type="pres">
      <dgm:prSet presAssocID="{7DD7955D-D6DD-4236-B78E-4CD2FA4D30D3}" presName="connSite1" presStyleCnt="0"/>
      <dgm:spPr/>
    </dgm:pt>
    <dgm:pt modelId="{4736A0A8-6926-45BE-939E-E9EA45F31FDE}" type="pres">
      <dgm:prSet presAssocID="{716AB16A-4FDB-4670-8FE8-1904D8306904}" presName="Name9" presStyleLbl="sibTrans2D1" presStyleIdx="0" presStyleCnt="2" custLinFactNeighborX="9027" custLinFactNeighborY="1420"/>
      <dgm:spPr/>
    </dgm:pt>
    <dgm:pt modelId="{38E45C65-3596-4DE5-A9DB-966642C67769}" type="pres">
      <dgm:prSet presAssocID="{84AC1DEC-37F3-485A-988F-BACEB6726A38}" presName="composite2" presStyleCnt="0"/>
      <dgm:spPr/>
    </dgm:pt>
    <dgm:pt modelId="{82AF820D-E97A-4B3B-8ED9-504C6D354307}" type="pres">
      <dgm:prSet presAssocID="{84AC1DEC-37F3-485A-988F-BACEB6726A38}" presName="dummyNode2" presStyleLbl="node1" presStyleIdx="0" presStyleCnt="3"/>
      <dgm:spPr/>
    </dgm:pt>
    <dgm:pt modelId="{00C3B506-E969-436B-9EE0-E3E96F10576F}" type="pres">
      <dgm:prSet presAssocID="{84AC1DEC-37F3-485A-988F-BACEB6726A38}" presName="childNode2" presStyleLbl="bgAcc1" presStyleIdx="1" presStyleCnt="3" custScaleX="121532" custScaleY="139977" custLinFactNeighborX="-210" custLinFactNeighborY="8155">
        <dgm:presLayoutVars>
          <dgm:bulletEnabled val="1"/>
        </dgm:presLayoutVars>
      </dgm:prSet>
      <dgm:spPr/>
    </dgm:pt>
    <dgm:pt modelId="{7D29007F-30F1-4C7B-81BE-39091248E6C6}" type="pres">
      <dgm:prSet presAssocID="{84AC1DEC-37F3-485A-988F-BACEB6726A38}" presName="childNode2tx" presStyleLbl="bgAcc1" presStyleIdx="1" presStyleCnt="3">
        <dgm:presLayoutVars>
          <dgm:bulletEnabled val="1"/>
        </dgm:presLayoutVars>
      </dgm:prSet>
      <dgm:spPr/>
    </dgm:pt>
    <dgm:pt modelId="{7F9C3DCD-8560-4A11-9F81-85D7EDCDD42C}" type="pres">
      <dgm:prSet presAssocID="{84AC1DEC-37F3-485A-988F-BACEB6726A38}" presName="parentNode2" presStyleLbl="node1" presStyleIdx="1" presStyleCnt="3" custLinFactNeighborX="-4410" custLinFactNeighborY="-17864">
        <dgm:presLayoutVars>
          <dgm:chMax val="0"/>
          <dgm:bulletEnabled val="1"/>
        </dgm:presLayoutVars>
      </dgm:prSet>
      <dgm:spPr/>
    </dgm:pt>
    <dgm:pt modelId="{6BE8C87D-5DE1-40A6-BFFA-8C8245E996B6}" type="pres">
      <dgm:prSet presAssocID="{84AC1DEC-37F3-485A-988F-BACEB6726A38}" presName="connSite2" presStyleCnt="0"/>
      <dgm:spPr/>
    </dgm:pt>
    <dgm:pt modelId="{7124CFAC-DC04-410B-9D8D-1D650D6BFDBA}" type="pres">
      <dgm:prSet presAssocID="{48BED437-461F-4BE1-B35B-B661A0DD11B0}" presName="Name18" presStyleLbl="sibTrans2D1" presStyleIdx="1" presStyleCnt="2" custLinFactNeighborX="10534" custLinFactNeighborY="6151"/>
      <dgm:spPr/>
    </dgm:pt>
    <dgm:pt modelId="{70FA0711-DAF9-4C5A-9B05-475A396F7B92}" type="pres">
      <dgm:prSet presAssocID="{FC9096D2-3533-4450-B0B3-FEBA7FAE2DAF}" presName="composite1" presStyleCnt="0"/>
      <dgm:spPr/>
    </dgm:pt>
    <dgm:pt modelId="{3137D903-98B8-443B-85CC-AB8ABDDFF779}" type="pres">
      <dgm:prSet presAssocID="{FC9096D2-3533-4450-B0B3-FEBA7FAE2DAF}" presName="dummyNode1" presStyleLbl="node1" presStyleIdx="1" presStyleCnt="3"/>
      <dgm:spPr/>
    </dgm:pt>
    <dgm:pt modelId="{E333736D-2531-4A55-AAB3-0DD34701E335}" type="pres">
      <dgm:prSet presAssocID="{FC9096D2-3533-4450-B0B3-FEBA7FAE2DAF}" presName="childNode1" presStyleLbl="bgAcc1" presStyleIdx="2" presStyleCnt="3" custScaleY="120042" custLinFactNeighborX="6281" custLinFactNeighborY="4699">
        <dgm:presLayoutVars>
          <dgm:bulletEnabled val="1"/>
        </dgm:presLayoutVars>
      </dgm:prSet>
      <dgm:spPr/>
    </dgm:pt>
    <dgm:pt modelId="{E49D8E8B-0138-4D00-A3FC-3F0B249EC049}" type="pres">
      <dgm:prSet presAssocID="{FC9096D2-3533-4450-B0B3-FEBA7FAE2DAF}" presName="childNode1tx" presStyleLbl="bgAcc1" presStyleIdx="2" presStyleCnt="3">
        <dgm:presLayoutVars>
          <dgm:bulletEnabled val="1"/>
        </dgm:presLayoutVars>
      </dgm:prSet>
      <dgm:spPr/>
    </dgm:pt>
    <dgm:pt modelId="{23ECA96E-21E4-4C83-A1DB-7BEFEAD8B58A}" type="pres">
      <dgm:prSet presAssocID="{FC9096D2-3533-4450-B0B3-FEBA7FAE2DAF}" presName="parentNode1" presStyleLbl="node1" presStyleIdx="2" presStyleCnt="3" custLinFactNeighborX="2097" custLinFactNeighborY="77196">
        <dgm:presLayoutVars>
          <dgm:chMax val="1"/>
          <dgm:bulletEnabled val="1"/>
        </dgm:presLayoutVars>
      </dgm:prSet>
      <dgm:spPr/>
    </dgm:pt>
    <dgm:pt modelId="{C742AFFD-1750-4CA3-8BA4-1D32494B3FFE}" type="pres">
      <dgm:prSet presAssocID="{FC9096D2-3533-4450-B0B3-FEBA7FAE2DAF}" presName="connSite1" presStyleCnt="0"/>
      <dgm:spPr/>
    </dgm:pt>
  </dgm:ptLst>
  <dgm:cxnLst>
    <dgm:cxn modelId="{22246803-6AD8-454A-95D1-363A57F21D3D}" type="presOf" srcId="{C8D02A1E-64B6-41D8-83C7-A91C895E341D}" destId="{134033D3-0F7A-4317-85C8-C760DDD181FB}" srcOrd="0" destOrd="0" presId="urn:microsoft.com/office/officeart/2005/8/layout/hProcess4"/>
    <dgm:cxn modelId="{99DF4C0A-7A24-4D87-A1B8-3A956D08B691}" srcId="{84AC1DEC-37F3-485A-988F-BACEB6726A38}" destId="{9BCC9F7E-AF1A-4A44-8599-51373B5C8421}" srcOrd="0" destOrd="0" parTransId="{0D5C3B14-8B97-48AB-B9F3-CFB9B0460737}" sibTransId="{F44DA143-0C04-477C-BBB5-447FAE519546}"/>
    <dgm:cxn modelId="{9C938F0B-7B71-4C8D-AA96-A627B0B1B722}" type="presOf" srcId="{6B71E6AA-22C5-4729-A067-C04526C3D193}" destId="{D4B677FA-A6BF-4AE1-8AB6-628EDCCEE09C}" srcOrd="1" destOrd="4" presId="urn:microsoft.com/office/officeart/2005/8/layout/hProcess4"/>
    <dgm:cxn modelId="{74839F11-EEA7-40A9-9D96-50DEE24D74D8}" type="presOf" srcId="{D5854AC9-7E6F-4665-B5D0-137BE5795E82}" destId="{E49D8E8B-0138-4D00-A3FC-3F0B249EC049}" srcOrd="1" destOrd="4" presId="urn:microsoft.com/office/officeart/2005/8/layout/hProcess4"/>
    <dgm:cxn modelId="{182BC921-A374-4405-982F-090A60E01CF5}" type="presOf" srcId="{A20F7C67-2FCE-4110-89B4-067F9EE39BD9}" destId="{E333736D-2531-4A55-AAB3-0DD34701E335}" srcOrd="0" destOrd="1" presId="urn:microsoft.com/office/officeart/2005/8/layout/hProcess4"/>
    <dgm:cxn modelId="{BD54D622-9E5A-4B86-9EE2-71BC6EAE2CB5}" type="presOf" srcId="{B669614A-A720-49F9-A281-262038228615}" destId="{E333736D-2531-4A55-AAB3-0DD34701E335}" srcOrd="0" destOrd="7" presId="urn:microsoft.com/office/officeart/2005/8/layout/hProcess4"/>
    <dgm:cxn modelId="{7050FA28-7937-4EE4-AAA5-FBF72EA6A606}" srcId="{C8D02A1E-64B6-41D8-83C7-A91C895E341D}" destId="{84AC1DEC-37F3-485A-988F-BACEB6726A38}" srcOrd="1" destOrd="0" parTransId="{D8D8C9FA-75A8-4AF2-A099-8FEFB16362BE}" sibTransId="{48BED437-461F-4BE1-B35B-B661A0DD11B0}"/>
    <dgm:cxn modelId="{29CA312A-6984-4A3F-8E9E-C58ED3D3E048}" type="presOf" srcId="{6B71E6AA-22C5-4729-A067-C04526C3D193}" destId="{0EEE8A7A-0275-4AEA-93DC-027897DA77B8}" srcOrd="0" destOrd="4" presId="urn:microsoft.com/office/officeart/2005/8/layout/hProcess4"/>
    <dgm:cxn modelId="{0E1A5F2A-09B5-42C9-BA79-EA9975FB99DB}" type="presOf" srcId="{FC9096D2-3533-4450-B0B3-FEBA7FAE2DAF}" destId="{23ECA96E-21E4-4C83-A1DB-7BEFEAD8B58A}" srcOrd="0" destOrd="0" presId="urn:microsoft.com/office/officeart/2005/8/layout/hProcess4"/>
    <dgm:cxn modelId="{9777D22C-2C91-4009-B214-E391DB0C449B}" type="presOf" srcId="{03F5FE3C-DB28-4E58-BDC8-DBA998CAE7BD}" destId="{0EEE8A7A-0275-4AEA-93DC-027897DA77B8}" srcOrd="0" destOrd="0" presId="urn:microsoft.com/office/officeart/2005/8/layout/hProcess4"/>
    <dgm:cxn modelId="{AEB70F3A-06F9-4F59-A66D-CCC439C7D404}" srcId="{FC9096D2-3533-4450-B0B3-FEBA7FAE2DAF}" destId="{D5854AC9-7E6F-4665-B5D0-137BE5795E82}" srcOrd="4" destOrd="0" parTransId="{A48F0197-1FCD-4A39-8E3B-91D8E18C382C}" sibTransId="{0587609F-9CD7-4FA5-B696-DA15BC9003AD}"/>
    <dgm:cxn modelId="{436ECC3A-3675-448B-A16C-F6830AF931E7}" type="presOf" srcId="{87017C22-7D6B-4DE5-A7A5-1F090E02A9F6}" destId="{00C3B506-E969-436B-9EE0-E3E96F10576F}" srcOrd="0" destOrd="5" presId="urn:microsoft.com/office/officeart/2005/8/layout/hProcess4"/>
    <dgm:cxn modelId="{695E195D-AE08-4CEF-9675-E3734C552052}" srcId="{FC9096D2-3533-4450-B0B3-FEBA7FAE2DAF}" destId="{904D6316-00EA-4DD9-A161-3FF61541272A}" srcOrd="2" destOrd="0" parTransId="{B8E04B70-30D7-475A-9E21-9FABEAA103C9}" sibTransId="{755979DE-99DB-4B61-A456-FCE33A882D9E}"/>
    <dgm:cxn modelId="{8ABA6562-01F2-453B-9FC3-6F7D830D00E1}" type="presOf" srcId="{3F037B61-82FF-4FA6-85C1-150AA119196D}" destId="{D4B677FA-A6BF-4AE1-8AB6-628EDCCEE09C}" srcOrd="1" destOrd="5" presId="urn:microsoft.com/office/officeart/2005/8/layout/hProcess4"/>
    <dgm:cxn modelId="{F233C242-B757-4A68-A2CD-91248D61DDCA}" type="presOf" srcId="{693B2059-3806-4CF8-9658-920039865FBC}" destId="{0EEE8A7A-0275-4AEA-93DC-027897DA77B8}" srcOrd="0" destOrd="3" presId="urn:microsoft.com/office/officeart/2005/8/layout/hProcess4"/>
    <dgm:cxn modelId="{BD352C65-9949-4ECD-B90B-C5766E23BF37}" type="presOf" srcId="{891B04ED-AF7A-4A04-A193-19EB1076CF5E}" destId="{00C3B506-E969-436B-9EE0-E3E96F10576F}" srcOrd="0" destOrd="3" presId="urn:microsoft.com/office/officeart/2005/8/layout/hProcess4"/>
    <dgm:cxn modelId="{5F8B9048-045E-4158-B404-642DB7B54934}" srcId="{84AC1DEC-37F3-485A-988F-BACEB6726A38}" destId="{87017C22-7D6B-4DE5-A7A5-1F090E02A9F6}" srcOrd="5" destOrd="0" parTransId="{146C00E3-8912-4BE5-A201-C02331CB8CA4}" sibTransId="{EC11D620-65C8-4AAE-B726-A6C5287EC50D}"/>
    <dgm:cxn modelId="{D993474B-F93A-4AD8-8CE2-424FFD96622E}" type="presOf" srcId="{84AC1DEC-37F3-485A-988F-BACEB6726A38}" destId="{7F9C3DCD-8560-4A11-9F81-85D7EDCDD42C}" srcOrd="0" destOrd="0" presId="urn:microsoft.com/office/officeart/2005/8/layout/hProcess4"/>
    <dgm:cxn modelId="{AFAC516C-FCA9-406D-902D-957B18D8C386}" srcId="{84AC1DEC-37F3-485A-988F-BACEB6726A38}" destId="{2CE503F2-AB76-4BCA-A821-B95569B9D934}" srcOrd="4" destOrd="0" parTransId="{F9B53A61-D73C-47B2-AEDE-DE1E1827A613}" sibTransId="{1694C29E-69B3-46B4-A997-1CCE967018F3}"/>
    <dgm:cxn modelId="{1BEA134D-82CC-4A69-95D2-689DCC8B0075}" srcId="{7DD7955D-D6DD-4236-B78E-4CD2FA4D30D3}" destId="{4EF3D001-0D06-455F-8D2F-232D73AE3C9C}" srcOrd="2" destOrd="0" parTransId="{D7E5132F-F373-45CA-876A-46BA4779847E}" sibTransId="{F03E492A-D27F-45ED-8EAC-AF78591E4FEF}"/>
    <dgm:cxn modelId="{8970E86E-8F54-4E03-8C50-306A52730D59}" type="presOf" srcId="{891B04ED-AF7A-4A04-A193-19EB1076CF5E}" destId="{7D29007F-30F1-4C7B-81BE-39091248E6C6}" srcOrd="1" destOrd="3" presId="urn:microsoft.com/office/officeart/2005/8/layout/hProcess4"/>
    <dgm:cxn modelId="{94D92E71-07AB-4A44-BF12-816A3242B428}" type="presOf" srcId="{F2DCD020-9F15-4C8F-8590-F711228274C9}" destId="{0EEE8A7A-0275-4AEA-93DC-027897DA77B8}" srcOrd="0" destOrd="1" presId="urn:microsoft.com/office/officeart/2005/8/layout/hProcess4"/>
    <dgm:cxn modelId="{BAB67B71-6B2B-467E-B14B-93DF6B831FEB}" type="presOf" srcId="{9BCC9F7E-AF1A-4A44-8599-51373B5C8421}" destId="{00C3B506-E969-436B-9EE0-E3E96F10576F}" srcOrd="0" destOrd="0" presId="urn:microsoft.com/office/officeart/2005/8/layout/hProcess4"/>
    <dgm:cxn modelId="{78012073-5AEE-43B0-A263-F3B924BDCF69}" type="presOf" srcId="{904D6316-00EA-4DD9-A161-3FF61541272A}" destId="{E333736D-2531-4A55-AAB3-0DD34701E335}" srcOrd="0" destOrd="2" presId="urn:microsoft.com/office/officeart/2005/8/layout/hProcess4"/>
    <dgm:cxn modelId="{AECDF253-AC37-48DC-B11D-E9E76E886F0C}" type="presOf" srcId="{8B96EC21-8C34-417A-84E3-91EC5D552D24}" destId="{E333736D-2531-4A55-AAB3-0DD34701E335}" srcOrd="0" destOrd="3" presId="urn:microsoft.com/office/officeart/2005/8/layout/hProcess4"/>
    <dgm:cxn modelId="{459A4854-E113-4811-9CE6-45E7B5434129}" type="presOf" srcId="{7DD7955D-D6DD-4236-B78E-4CD2FA4D30D3}" destId="{114A9A3B-93E4-4B86-9F30-E9AFDDDEC366}" srcOrd="0" destOrd="0" presId="urn:microsoft.com/office/officeart/2005/8/layout/hProcess4"/>
    <dgm:cxn modelId="{D0741A55-5012-4C3C-B70A-1EAB9A4D9E3E}" type="presOf" srcId="{36B80FCD-D703-4950-8096-8C08EFB2C8E6}" destId="{0EEE8A7A-0275-4AEA-93DC-027897DA77B8}" srcOrd="0" destOrd="6" presId="urn:microsoft.com/office/officeart/2005/8/layout/hProcess4"/>
    <dgm:cxn modelId="{01113A75-E535-4199-A343-74B3EECAC008}" srcId="{7DD7955D-D6DD-4236-B78E-4CD2FA4D30D3}" destId="{36B80FCD-D703-4950-8096-8C08EFB2C8E6}" srcOrd="6" destOrd="0" parTransId="{0633F32A-BF91-42DA-9405-26B4ECFB54D5}" sibTransId="{7D294AF7-0FBC-47CB-A0DF-A2BBC65987C1}"/>
    <dgm:cxn modelId="{E1BC1E76-4079-4936-9B34-52AEB0946FCE}" srcId="{FC9096D2-3533-4450-B0B3-FEBA7FAE2DAF}" destId="{2B7D59C9-47D5-4B66-A1FF-A7BC2552800B}" srcOrd="5" destOrd="0" parTransId="{6FD3FC8F-1914-44BE-86DF-A3AD0AE96CD4}" sibTransId="{E33EB079-5B8A-4091-97C7-25249C764346}"/>
    <dgm:cxn modelId="{029F7B76-5ECE-49C8-834F-ED8804074C75}" srcId="{7DD7955D-D6DD-4236-B78E-4CD2FA4D30D3}" destId="{F2DCD020-9F15-4C8F-8590-F711228274C9}" srcOrd="1" destOrd="0" parTransId="{31BBD891-3826-4DAA-B7C5-4167E4C70317}" sibTransId="{837142B6-D377-430E-A7AE-A924621161A3}"/>
    <dgm:cxn modelId="{0A93BE78-0B14-4AA8-8D72-DFCCB5B09E51}" type="presOf" srcId="{3CDC9497-0A91-4FED-A905-26C60637A01F}" destId="{7D29007F-30F1-4C7B-81BE-39091248E6C6}" srcOrd="1" destOrd="1" presId="urn:microsoft.com/office/officeart/2005/8/layout/hProcess4"/>
    <dgm:cxn modelId="{55A83F79-6A82-4904-A9B3-764309A63091}" srcId="{FC9096D2-3533-4450-B0B3-FEBA7FAE2DAF}" destId="{B669614A-A720-49F9-A281-262038228615}" srcOrd="7" destOrd="0" parTransId="{68D1D0D0-24E5-43A2-875D-DC530B3C6B98}" sibTransId="{F47002E1-E81D-4508-BB00-89C14ADA6C88}"/>
    <dgm:cxn modelId="{343D127A-5F6F-42CA-B5A1-02F13B2183F7}" srcId="{FC9096D2-3533-4450-B0B3-FEBA7FAE2DAF}" destId="{AC8C19BC-55B4-45F8-94DE-9D3F5721D43C}" srcOrd="6" destOrd="0" parTransId="{B66F758D-960C-46B2-A926-AA28D88F314D}" sibTransId="{5F34B28F-D206-42BA-BE41-FC983F7CC58F}"/>
    <dgm:cxn modelId="{DD98737A-0D44-4369-8AE5-76DB45FE72D5}" type="presOf" srcId="{48BED437-461F-4BE1-B35B-B661A0DD11B0}" destId="{7124CFAC-DC04-410B-9D8D-1D650D6BFDBA}" srcOrd="0" destOrd="0" presId="urn:microsoft.com/office/officeart/2005/8/layout/hProcess4"/>
    <dgm:cxn modelId="{87FF6E7D-5450-43FB-B9FE-1E95DAD938EA}" srcId="{84AC1DEC-37F3-485A-988F-BACEB6726A38}" destId="{3CDC9497-0A91-4FED-A905-26C60637A01F}" srcOrd="1" destOrd="0" parTransId="{A192D000-92A5-4180-A24C-4F2C90873694}" sibTransId="{1F5057BE-3BED-4E60-874D-C809D7121F30}"/>
    <dgm:cxn modelId="{1968BC7D-3F5C-430E-95DE-BA03EB9F1EF7}" type="presOf" srcId="{03F5FE3C-DB28-4E58-BDC8-DBA998CAE7BD}" destId="{D4B677FA-A6BF-4AE1-8AB6-628EDCCEE09C}" srcOrd="1" destOrd="0" presId="urn:microsoft.com/office/officeart/2005/8/layout/hProcess4"/>
    <dgm:cxn modelId="{8FA03281-801D-45FF-A35E-6530EF5F3E70}" type="presOf" srcId="{2B7D59C9-47D5-4B66-A1FF-A7BC2552800B}" destId="{E49D8E8B-0138-4D00-A3FC-3F0B249EC049}" srcOrd="1" destOrd="5" presId="urn:microsoft.com/office/officeart/2005/8/layout/hProcess4"/>
    <dgm:cxn modelId="{1E0CB683-8E83-4E50-A136-CF28A52DB025}" type="presOf" srcId="{AC8C19BC-55B4-45F8-94DE-9D3F5721D43C}" destId="{E333736D-2531-4A55-AAB3-0DD34701E335}" srcOrd="0" destOrd="6" presId="urn:microsoft.com/office/officeart/2005/8/layout/hProcess4"/>
    <dgm:cxn modelId="{771D3384-B9C2-47D6-B890-CE5690D14F50}" type="presOf" srcId="{5ADC00EA-DEF1-40CD-94A9-E6D146CC8809}" destId="{00C3B506-E969-436B-9EE0-E3E96F10576F}" srcOrd="0" destOrd="2" presId="urn:microsoft.com/office/officeart/2005/8/layout/hProcess4"/>
    <dgm:cxn modelId="{C50C1F8D-8C8A-4254-945E-F432C7A7C6DC}" srcId="{7DD7955D-D6DD-4236-B78E-4CD2FA4D30D3}" destId="{03F5FE3C-DB28-4E58-BDC8-DBA998CAE7BD}" srcOrd="0" destOrd="0" parTransId="{F39C726B-756E-4711-B565-6A0C9DEEC15C}" sibTransId="{6E1AC7F9-3CA3-414D-8977-DC29A0AA3F95}"/>
    <dgm:cxn modelId="{C69B898E-7497-4FF4-BDB1-EFA936C17354}" srcId="{C8D02A1E-64B6-41D8-83C7-A91C895E341D}" destId="{7DD7955D-D6DD-4236-B78E-4CD2FA4D30D3}" srcOrd="0" destOrd="0" parTransId="{7EBD8042-02E8-4B53-AFB9-1A135DE86D0A}" sibTransId="{716AB16A-4FDB-4670-8FE8-1904D8306904}"/>
    <dgm:cxn modelId="{6E486B92-2D74-4992-B7C6-F9EB3677A614}" srcId="{7DD7955D-D6DD-4236-B78E-4CD2FA4D30D3}" destId="{3F037B61-82FF-4FA6-85C1-150AA119196D}" srcOrd="5" destOrd="0" parTransId="{B1530480-ADE0-45E2-80F0-A8FAFCB3F03C}" sibTransId="{D9ABB0AE-A846-4DA3-9EED-D29A5F4FEF12}"/>
    <dgm:cxn modelId="{9C740495-4594-4FF1-BC06-5891E5219EBA}" type="presOf" srcId="{B2705178-0439-4C5C-B0DA-A3FDFC8CC4A8}" destId="{E333736D-2531-4A55-AAB3-0DD34701E335}" srcOrd="0" destOrd="0" presId="urn:microsoft.com/office/officeart/2005/8/layout/hProcess4"/>
    <dgm:cxn modelId="{48C8D197-B9DF-4B21-AA38-E0A37F78CA74}" type="presOf" srcId="{AC8C19BC-55B4-45F8-94DE-9D3F5721D43C}" destId="{E49D8E8B-0138-4D00-A3FC-3F0B249EC049}" srcOrd="1" destOrd="6" presId="urn:microsoft.com/office/officeart/2005/8/layout/hProcess4"/>
    <dgm:cxn modelId="{5E34B79D-0A7E-4BAC-818E-61DC693B0760}" type="presOf" srcId="{36B80FCD-D703-4950-8096-8C08EFB2C8E6}" destId="{D4B677FA-A6BF-4AE1-8AB6-628EDCCEE09C}" srcOrd="1" destOrd="6" presId="urn:microsoft.com/office/officeart/2005/8/layout/hProcess4"/>
    <dgm:cxn modelId="{E03BC69F-99D0-4DC8-B6F7-44209E7A2607}" type="presOf" srcId="{4EF3D001-0D06-455F-8D2F-232D73AE3C9C}" destId="{D4B677FA-A6BF-4AE1-8AB6-628EDCCEE09C}" srcOrd="1" destOrd="2" presId="urn:microsoft.com/office/officeart/2005/8/layout/hProcess4"/>
    <dgm:cxn modelId="{E4F32CA5-F220-4D5A-A5C8-46419E6C7422}" type="presOf" srcId="{F2DCD020-9F15-4C8F-8590-F711228274C9}" destId="{D4B677FA-A6BF-4AE1-8AB6-628EDCCEE09C}" srcOrd="1" destOrd="1" presId="urn:microsoft.com/office/officeart/2005/8/layout/hProcess4"/>
    <dgm:cxn modelId="{362240AA-F79F-4DE1-AA67-24F71E57EA76}" srcId="{7DD7955D-D6DD-4236-B78E-4CD2FA4D30D3}" destId="{6B71E6AA-22C5-4729-A067-C04526C3D193}" srcOrd="4" destOrd="0" parTransId="{370320B6-3D49-4B19-BFF8-0D6E21724BEF}" sibTransId="{F954950D-B93F-4D0D-8055-E406FC84E0F0}"/>
    <dgm:cxn modelId="{2A9309AB-67AB-4C04-824B-7178B6AED214}" type="presOf" srcId="{5ADC00EA-DEF1-40CD-94A9-E6D146CC8809}" destId="{7D29007F-30F1-4C7B-81BE-39091248E6C6}" srcOrd="1" destOrd="2" presId="urn:microsoft.com/office/officeart/2005/8/layout/hProcess4"/>
    <dgm:cxn modelId="{502516AE-F732-4AF9-B11C-9FE9105A2EA5}" type="presOf" srcId="{2B7D59C9-47D5-4B66-A1FF-A7BC2552800B}" destId="{E333736D-2531-4A55-AAB3-0DD34701E335}" srcOrd="0" destOrd="5" presId="urn:microsoft.com/office/officeart/2005/8/layout/hProcess4"/>
    <dgm:cxn modelId="{B79538AF-1E40-46C3-9A98-9000D24ABD38}" srcId="{84AC1DEC-37F3-485A-988F-BACEB6726A38}" destId="{5ADC00EA-DEF1-40CD-94A9-E6D146CC8809}" srcOrd="2" destOrd="0" parTransId="{9D505456-247F-4363-B2F6-B052DBCBFB44}" sibTransId="{F0E4E066-CBF6-4125-987D-BCC5BFCB659E}"/>
    <dgm:cxn modelId="{5F6450B1-99A2-4640-8717-7DEEDE48FBAB}" srcId="{FC9096D2-3533-4450-B0B3-FEBA7FAE2DAF}" destId="{A20F7C67-2FCE-4110-89B4-067F9EE39BD9}" srcOrd="1" destOrd="0" parTransId="{BD7AD723-D024-4F7F-87D4-2BE702214474}" sibTransId="{1B92B157-93AA-46F3-884A-440CF5A15779}"/>
    <dgm:cxn modelId="{A9E3F8B1-2947-427D-ADB6-907F323B7930}" type="presOf" srcId="{4EF3D001-0D06-455F-8D2F-232D73AE3C9C}" destId="{0EEE8A7A-0275-4AEA-93DC-027897DA77B8}" srcOrd="0" destOrd="2" presId="urn:microsoft.com/office/officeart/2005/8/layout/hProcess4"/>
    <dgm:cxn modelId="{F5C1A0B9-2F31-4CCE-8496-B6B293B7E8C7}" type="presOf" srcId="{B2705178-0439-4C5C-B0DA-A3FDFC8CC4A8}" destId="{E49D8E8B-0138-4D00-A3FC-3F0B249EC049}" srcOrd="1" destOrd="0" presId="urn:microsoft.com/office/officeart/2005/8/layout/hProcess4"/>
    <dgm:cxn modelId="{6423B5B9-35C5-4F0B-84DD-25C85817DBBB}" srcId="{C8D02A1E-64B6-41D8-83C7-A91C895E341D}" destId="{FC9096D2-3533-4450-B0B3-FEBA7FAE2DAF}" srcOrd="2" destOrd="0" parTransId="{B16D9AE5-D867-4971-AC85-C38BA92C5BFD}" sibTransId="{69EC26A5-4C20-4E65-892D-9DBD7CE31571}"/>
    <dgm:cxn modelId="{FC7A9CBA-380A-4352-8F69-F4569D60D111}" type="presOf" srcId="{716AB16A-4FDB-4670-8FE8-1904D8306904}" destId="{4736A0A8-6926-45BE-939E-E9EA45F31FDE}" srcOrd="0" destOrd="0" presId="urn:microsoft.com/office/officeart/2005/8/layout/hProcess4"/>
    <dgm:cxn modelId="{C5A232BC-415B-42AB-8E4A-4ECD45756646}" srcId="{84AC1DEC-37F3-485A-988F-BACEB6726A38}" destId="{CD491CD3-4075-400A-819C-67281254BE62}" srcOrd="6" destOrd="0" parTransId="{84F46E48-6388-4050-B5BD-1EB3C6F115E0}" sibTransId="{1A2E120B-E1BD-4886-8961-C7CCA1308A3D}"/>
    <dgm:cxn modelId="{B179CDBF-15B4-4F3C-A9D5-8B2B0754EB53}" type="presOf" srcId="{D5854AC9-7E6F-4665-B5D0-137BE5795E82}" destId="{E333736D-2531-4A55-AAB3-0DD34701E335}" srcOrd="0" destOrd="4" presId="urn:microsoft.com/office/officeart/2005/8/layout/hProcess4"/>
    <dgm:cxn modelId="{DDD572C1-7BB2-4F7C-BE13-9B1BDBD88440}" srcId="{FC9096D2-3533-4450-B0B3-FEBA7FAE2DAF}" destId="{B2705178-0439-4C5C-B0DA-A3FDFC8CC4A8}" srcOrd="0" destOrd="0" parTransId="{304E4B1D-50A4-45F5-A3F3-9A012E4F289E}" sibTransId="{A49DB396-5D7B-44C2-93A4-8E5E9B0C2C64}"/>
    <dgm:cxn modelId="{F72B0AC2-3692-4706-AC1B-7454AA4BC1BC}" type="presOf" srcId="{693B2059-3806-4CF8-9658-920039865FBC}" destId="{D4B677FA-A6BF-4AE1-8AB6-628EDCCEE09C}" srcOrd="1" destOrd="3" presId="urn:microsoft.com/office/officeart/2005/8/layout/hProcess4"/>
    <dgm:cxn modelId="{912176C3-0FEC-4001-8C9F-5A2F3AA35F8F}" type="presOf" srcId="{87017C22-7D6B-4DE5-A7A5-1F090E02A9F6}" destId="{7D29007F-30F1-4C7B-81BE-39091248E6C6}" srcOrd="1" destOrd="5" presId="urn:microsoft.com/office/officeart/2005/8/layout/hProcess4"/>
    <dgm:cxn modelId="{8CECCEC4-3BA0-4882-9B4B-265A853A2DCF}" srcId="{7DD7955D-D6DD-4236-B78E-4CD2FA4D30D3}" destId="{693B2059-3806-4CF8-9658-920039865FBC}" srcOrd="3" destOrd="0" parTransId="{5CC3EFC7-3AD1-48B9-9C7A-B937B15F245B}" sibTransId="{DDF07654-9A69-4D23-8A49-C91E44A6FA9F}"/>
    <dgm:cxn modelId="{46FA97C7-066B-40FD-AB9E-81B46B02F78C}" type="presOf" srcId="{3CDC9497-0A91-4FED-A905-26C60637A01F}" destId="{00C3B506-E969-436B-9EE0-E3E96F10576F}" srcOrd="0" destOrd="1" presId="urn:microsoft.com/office/officeart/2005/8/layout/hProcess4"/>
    <dgm:cxn modelId="{F6C49CC8-D2D9-4A33-9B8C-43224B949674}" type="presOf" srcId="{8B96EC21-8C34-417A-84E3-91EC5D552D24}" destId="{E49D8E8B-0138-4D00-A3FC-3F0B249EC049}" srcOrd="1" destOrd="3" presId="urn:microsoft.com/office/officeart/2005/8/layout/hProcess4"/>
    <dgm:cxn modelId="{5A9197D1-4777-48A4-869D-164101277C64}" type="presOf" srcId="{0C6279B8-804C-4FE0-9373-5D374D073268}" destId="{E333736D-2531-4A55-AAB3-0DD34701E335}" srcOrd="0" destOrd="8" presId="urn:microsoft.com/office/officeart/2005/8/layout/hProcess4"/>
    <dgm:cxn modelId="{AFEEAFD3-78F0-425F-B1F5-BAA1191C8EFC}" srcId="{FC9096D2-3533-4450-B0B3-FEBA7FAE2DAF}" destId="{8B96EC21-8C34-417A-84E3-91EC5D552D24}" srcOrd="3" destOrd="0" parTransId="{CFC48121-77C6-41C2-9E0E-7A73681B2472}" sibTransId="{8D094FD1-AB16-4A53-B5F9-6261C6F8E5F7}"/>
    <dgm:cxn modelId="{CBB302D6-B4E2-44AF-8FC4-5CB191028343}" type="presOf" srcId="{CD491CD3-4075-400A-819C-67281254BE62}" destId="{7D29007F-30F1-4C7B-81BE-39091248E6C6}" srcOrd="1" destOrd="6" presId="urn:microsoft.com/office/officeart/2005/8/layout/hProcess4"/>
    <dgm:cxn modelId="{1014C7DF-FEBE-4E0D-8B91-3A1F435A7471}" type="presOf" srcId="{0C6279B8-804C-4FE0-9373-5D374D073268}" destId="{E49D8E8B-0138-4D00-A3FC-3F0B249EC049}" srcOrd="1" destOrd="8" presId="urn:microsoft.com/office/officeart/2005/8/layout/hProcess4"/>
    <dgm:cxn modelId="{C3A701E2-EFB0-4ED9-9109-C5D9C2B0443E}" type="presOf" srcId="{A20F7C67-2FCE-4110-89B4-067F9EE39BD9}" destId="{E49D8E8B-0138-4D00-A3FC-3F0B249EC049}" srcOrd="1" destOrd="1" presId="urn:microsoft.com/office/officeart/2005/8/layout/hProcess4"/>
    <dgm:cxn modelId="{6AA241E5-7F8E-4845-A75B-ABDACE02DBB3}" type="presOf" srcId="{2CE503F2-AB76-4BCA-A821-B95569B9D934}" destId="{7D29007F-30F1-4C7B-81BE-39091248E6C6}" srcOrd="1" destOrd="4" presId="urn:microsoft.com/office/officeart/2005/8/layout/hProcess4"/>
    <dgm:cxn modelId="{E7D222E9-7495-4E10-A28B-C6138C0E5F4E}" type="presOf" srcId="{B669614A-A720-49F9-A281-262038228615}" destId="{E49D8E8B-0138-4D00-A3FC-3F0B249EC049}" srcOrd="1" destOrd="7" presId="urn:microsoft.com/office/officeart/2005/8/layout/hProcess4"/>
    <dgm:cxn modelId="{2B56D0EC-9630-4F29-A140-94062112CE24}" srcId="{84AC1DEC-37F3-485A-988F-BACEB6726A38}" destId="{891B04ED-AF7A-4A04-A193-19EB1076CF5E}" srcOrd="3" destOrd="0" parTransId="{E8AE55FE-B21C-4CDD-B6A5-9E775E279E7D}" sibTransId="{FB1AC9D5-A21A-4E04-995B-B1C1C9C8B76E}"/>
    <dgm:cxn modelId="{DC2E7DED-2391-4E6E-AF56-3E71CAD0B501}" type="presOf" srcId="{CD491CD3-4075-400A-819C-67281254BE62}" destId="{00C3B506-E969-436B-9EE0-E3E96F10576F}" srcOrd="0" destOrd="6" presId="urn:microsoft.com/office/officeart/2005/8/layout/hProcess4"/>
    <dgm:cxn modelId="{7594D3F4-F66D-450D-8902-4CD9AF29D0B5}" type="presOf" srcId="{904D6316-00EA-4DD9-A161-3FF61541272A}" destId="{E49D8E8B-0138-4D00-A3FC-3F0B249EC049}" srcOrd="1" destOrd="2" presId="urn:microsoft.com/office/officeart/2005/8/layout/hProcess4"/>
    <dgm:cxn modelId="{A1A11BF9-BCC4-4CF1-B156-D76E4894724D}" srcId="{FC9096D2-3533-4450-B0B3-FEBA7FAE2DAF}" destId="{0C6279B8-804C-4FE0-9373-5D374D073268}" srcOrd="8" destOrd="0" parTransId="{495545FC-5914-4334-88C4-D6659BC5846F}" sibTransId="{78F3B08B-F412-4837-ADD8-653BDB434B40}"/>
    <dgm:cxn modelId="{F0BAC5FB-4FE8-42D4-AF21-5962BD35C249}" type="presOf" srcId="{9BCC9F7E-AF1A-4A44-8599-51373B5C8421}" destId="{7D29007F-30F1-4C7B-81BE-39091248E6C6}" srcOrd="1" destOrd="0" presId="urn:microsoft.com/office/officeart/2005/8/layout/hProcess4"/>
    <dgm:cxn modelId="{B46DF1FB-DA3B-4337-B52C-A92AA21E7F64}" type="presOf" srcId="{3F037B61-82FF-4FA6-85C1-150AA119196D}" destId="{0EEE8A7A-0275-4AEA-93DC-027897DA77B8}" srcOrd="0" destOrd="5" presId="urn:microsoft.com/office/officeart/2005/8/layout/hProcess4"/>
    <dgm:cxn modelId="{FEF628FC-53C0-4E62-96D3-A8109FDA792D}" type="presOf" srcId="{2CE503F2-AB76-4BCA-A821-B95569B9D934}" destId="{00C3B506-E969-436B-9EE0-E3E96F10576F}" srcOrd="0" destOrd="4" presId="urn:microsoft.com/office/officeart/2005/8/layout/hProcess4"/>
    <dgm:cxn modelId="{D5314C9D-E10D-46C2-8BA3-A3BEEE7C1C09}" type="presParOf" srcId="{134033D3-0F7A-4317-85C8-C760DDD181FB}" destId="{4F779008-FF4E-442A-87C7-FC751F16C010}" srcOrd="0" destOrd="0" presId="urn:microsoft.com/office/officeart/2005/8/layout/hProcess4"/>
    <dgm:cxn modelId="{8A07593A-90BC-4A6A-B637-FD96E33482B8}" type="presParOf" srcId="{134033D3-0F7A-4317-85C8-C760DDD181FB}" destId="{2B440794-5ACB-4B58-9877-53D34691E2F3}" srcOrd="1" destOrd="0" presId="urn:microsoft.com/office/officeart/2005/8/layout/hProcess4"/>
    <dgm:cxn modelId="{256F40EE-810F-486D-AA59-09183861CCB0}" type="presParOf" srcId="{134033D3-0F7A-4317-85C8-C760DDD181FB}" destId="{D57B0ACD-16BD-42AB-B825-D5C9F640568E}" srcOrd="2" destOrd="0" presId="urn:microsoft.com/office/officeart/2005/8/layout/hProcess4"/>
    <dgm:cxn modelId="{ABF02160-34B5-4973-A8AD-1442BC348D2E}" type="presParOf" srcId="{D57B0ACD-16BD-42AB-B825-D5C9F640568E}" destId="{7E0E673B-0711-4205-9397-4021A7ACB71E}" srcOrd="0" destOrd="0" presId="urn:microsoft.com/office/officeart/2005/8/layout/hProcess4"/>
    <dgm:cxn modelId="{49BF4D9D-2F1B-4D05-BF90-9B4A45F5B1BB}" type="presParOf" srcId="{7E0E673B-0711-4205-9397-4021A7ACB71E}" destId="{A7E95E3E-355B-463C-AFF0-2C929518067A}" srcOrd="0" destOrd="0" presId="urn:microsoft.com/office/officeart/2005/8/layout/hProcess4"/>
    <dgm:cxn modelId="{6A72F5E1-DD2B-48C8-B17B-4F1D7B91140A}" type="presParOf" srcId="{7E0E673B-0711-4205-9397-4021A7ACB71E}" destId="{0EEE8A7A-0275-4AEA-93DC-027897DA77B8}" srcOrd="1" destOrd="0" presId="urn:microsoft.com/office/officeart/2005/8/layout/hProcess4"/>
    <dgm:cxn modelId="{A43B5A23-5FBD-4291-8E36-39A0ACE12A78}" type="presParOf" srcId="{7E0E673B-0711-4205-9397-4021A7ACB71E}" destId="{D4B677FA-A6BF-4AE1-8AB6-628EDCCEE09C}" srcOrd="2" destOrd="0" presId="urn:microsoft.com/office/officeart/2005/8/layout/hProcess4"/>
    <dgm:cxn modelId="{4FE1DD98-BB98-44D5-907D-2A3706624F2B}" type="presParOf" srcId="{7E0E673B-0711-4205-9397-4021A7ACB71E}" destId="{114A9A3B-93E4-4B86-9F30-E9AFDDDEC366}" srcOrd="3" destOrd="0" presId="urn:microsoft.com/office/officeart/2005/8/layout/hProcess4"/>
    <dgm:cxn modelId="{496F59C2-662C-4CF6-B705-7702DDB2427F}" type="presParOf" srcId="{7E0E673B-0711-4205-9397-4021A7ACB71E}" destId="{8C6552D2-3639-4134-BA28-16D92456E6E2}" srcOrd="4" destOrd="0" presId="urn:microsoft.com/office/officeart/2005/8/layout/hProcess4"/>
    <dgm:cxn modelId="{37AAD55A-B181-4B5C-B862-2B5F23CAD19B}" type="presParOf" srcId="{D57B0ACD-16BD-42AB-B825-D5C9F640568E}" destId="{4736A0A8-6926-45BE-939E-E9EA45F31FDE}" srcOrd="1" destOrd="0" presId="urn:microsoft.com/office/officeart/2005/8/layout/hProcess4"/>
    <dgm:cxn modelId="{6421CBA2-9079-4918-B525-136F60A48B3F}" type="presParOf" srcId="{D57B0ACD-16BD-42AB-B825-D5C9F640568E}" destId="{38E45C65-3596-4DE5-A9DB-966642C67769}" srcOrd="2" destOrd="0" presId="urn:microsoft.com/office/officeart/2005/8/layout/hProcess4"/>
    <dgm:cxn modelId="{0B4F34DE-EFCA-4F37-8AFF-BCFFFEAA7189}" type="presParOf" srcId="{38E45C65-3596-4DE5-A9DB-966642C67769}" destId="{82AF820D-E97A-4B3B-8ED9-504C6D354307}" srcOrd="0" destOrd="0" presId="urn:microsoft.com/office/officeart/2005/8/layout/hProcess4"/>
    <dgm:cxn modelId="{4F68CC5A-867C-494D-AAF9-6F49D2B0FDE9}" type="presParOf" srcId="{38E45C65-3596-4DE5-A9DB-966642C67769}" destId="{00C3B506-E969-436B-9EE0-E3E96F10576F}" srcOrd="1" destOrd="0" presId="urn:microsoft.com/office/officeart/2005/8/layout/hProcess4"/>
    <dgm:cxn modelId="{25EB2DF6-278C-49B0-B126-32016D4D66DD}" type="presParOf" srcId="{38E45C65-3596-4DE5-A9DB-966642C67769}" destId="{7D29007F-30F1-4C7B-81BE-39091248E6C6}" srcOrd="2" destOrd="0" presId="urn:microsoft.com/office/officeart/2005/8/layout/hProcess4"/>
    <dgm:cxn modelId="{4F91C0EB-39FB-4A95-880D-F5CF6E006F9C}" type="presParOf" srcId="{38E45C65-3596-4DE5-A9DB-966642C67769}" destId="{7F9C3DCD-8560-4A11-9F81-85D7EDCDD42C}" srcOrd="3" destOrd="0" presId="urn:microsoft.com/office/officeart/2005/8/layout/hProcess4"/>
    <dgm:cxn modelId="{0793A517-9921-4B12-B642-3190EED0D89A}" type="presParOf" srcId="{38E45C65-3596-4DE5-A9DB-966642C67769}" destId="{6BE8C87D-5DE1-40A6-BFFA-8C8245E996B6}" srcOrd="4" destOrd="0" presId="urn:microsoft.com/office/officeart/2005/8/layout/hProcess4"/>
    <dgm:cxn modelId="{2CC3950E-7DEB-485E-814B-2342F54DBF45}" type="presParOf" srcId="{D57B0ACD-16BD-42AB-B825-D5C9F640568E}" destId="{7124CFAC-DC04-410B-9D8D-1D650D6BFDBA}" srcOrd="3" destOrd="0" presId="urn:microsoft.com/office/officeart/2005/8/layout/hProcess4"/>
    <dgm:cxn modelId="{8B37A6A2-991A-486B-B22C-E6705E74D6E9}" type="presParOf" srcId="{D57B0ACD-16BD-42AB-B825-D5C9F640568E}" destId="{70FA0711-DAF9-4C5A-9B05-475A396F7B92}" srcOrd="4" destOrd="0" presId="urn:microsoft.com/office/officeart/2005/8/layout/hProcess4"/>
    <dgm:cxn modelId="{CE24A7B3-C652-4E37-9113-11474C5F325A}" type="presParOf" srcId="{70FA0711-DAF9-4C5A-9B05-475A396F7B92}" destId="{3137D903-98B8-443B-85CC-AB8ABDDFF779}" srcOrd="0" destOrd="0" presId="urn:microsoft.com/office/officeart/2005/8/layout/hProcess4"/>
    <dgm:cxn modelId="{05DE0F17-A76C-4827-B658-F8C11BA2B9DD}" type="presParOf" srcId="{70FA0711-DAF9-4C5A-9B05-475A396F7B92}" destId="{E333736D-2531-4A55-AAB3-0DD34701E335}" srcOrd="1" destOrd="0" presId="urn:microsoft.com/office/officeart/2005/8/layout/hProcess4"/>
    <dgm:cxn modelId="{664D7DBB-E6A8-49D5-B77A-FE0C0874E293}" type="presParOf" srcId="{70FA0711-DAF9-4C5A-9B05-475A396F7B92}" destId="{E49D8E8B-0138-4D00-A3FC-3F0B249EC049}" srcOrd="2" destOrd="0" presId="urn:microsoft.com/office/officeart/2005/8/layout/hProcess4"/>
    <dgm:cxn modelId="{C1229374-11A1-4956-B482-799F397FA9E3}" type="presParOf" srcId="{70FA0711-DAF9-4C5A-9B05-475A396F7B92}" destId="{23ECA96E-21E4-4C83-A1DB-7BEFEAD8B58A}" srcOrd="3" destOrd="0" presId="urn:microsoft.com/office/officeart/2005/8/layout/hProcess4"/>
    <dgm:cxn modelId="{911E03A7-BBF5-45D1-87AD-84CE3FD733C7}" type="presParOf" srcId="{70FA0711-DAF9-4C5A-9B05-475A396F7B92}" destId="{C742AFFD-1750-4CA3-8BA4-1D32494B3FF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E8A7A-0275-4AEA-93DC-027897DA77B8}">
      <dsp:nvSpPr>
        <dsp:cNvPr id="0" name=""/>
        <dsp:cNvSpPr/>
      </dsp:nvSpPr>
      <dsp:spPr>
        <a:xfrm>
          <a:off x="585151" y="396386"/>
          <a:ext cx="1718276" cy="1661663"/>
        </a:xfrm>
        <a:prstGeom prst="roundRect">
          <a:avLst>
            <a:gd name="adj" fmla="val 10000"/>
          </a:avLst>
        </a:prstGeom>
        <a:solidFill>
          <a:srgbClr val="FF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None/>
          </a:pPr>
          <a:r>
            <a:rPr lang="fr-FR" sz="1000" b="1" kern="1200">
              <a:latin typeface="+mn-lt"/>
            </a:rPr>
            <a:t>Fiabiliser les procédures de recouvrement</a:t>
          </a:r>
        </a:p>
        <a:p>
          <a:pPr marL="57150" lvl="1" indent="-57150" algn="l" defTabSz="444500">
            <a:lnSpc>
              <a:spcPct val="90000"/>
            </a:lnSpc>
            <a:spcBef>
              <a:spcPct val="0"/>
            </a:spcBef>
            <a:spcAft>
              <a:spcPct val="15000"/>
            </a:spcAft>
            <a:buFont typeface="Wingdings" panose="05000000000000000000" pitchFamily="2" charset="2"/>
            <a:buNone/>
          </a:pPr>
          <a:endParaRPr lang="fr-FR" sz="1000" b="0" kern="1200">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fr-FR" sz="1000" b="0" kern="1200" dirty="0">
              <a:latin typeface="+mn-lt"/>
            </a:rPr>
            <a:t>La sécurisation juridique des démarches</a:t>
          </a:r>
        </a:p>
        <a:p>
          <a:pPr marL="57150" lvl="1" indent="-57150" algn="l" defTabSz="444500">
            <a:lnSpc>
              <a:spcPct val="90000"/>
            </a:lnSpc>
            <a:spcBef>
              <a:spcPct val="0"/>
            </a:spcBef>
            <a:spcAft>
              <a:spcPct val="15000"/>
            </a:spcAft>
            <a:buFont typeface="Arial" panose="020B0604020202020204" pitchFamily="34" charset="0"/>
            <a:buChar char="•"/>
          </a:pPr>
          <a:endParaRPr lang="fr-FR" sz="1000" b="0" kern="1200" dirty="0">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fr-FR" sz="1000" b="0" kern="1200" dirty="0">
              <a:latin typeface="+mn-lt"/>
            </a:rPr>
            <a:t>L’accompagnement des employeurs</a:t>
          </a:r>
        </a:p>
        <a:p>
          <a:pPr marL="57150" lvl="1" indent="-57150" algn="l" defTabSz="444500">
            <a:lnSpc>
              <a:spcPct val="90000"/>
            </a:lnSpc>
            <a:spcBef>
              <a:spcPct val="0"/>
            </a:spcBef>
            <a:spcAft>
              <a:spcPct val="15000"/>
            </a:spcAft>
            <a:buFont typeface="Arial" panose="020B0604020202020204" pitchFamily="34" charset="0"/>
            <a:buChar char="•"/>
          </a:pPr>
          <a:endParaRPr lang="fr-FR" sz="1000" b="0" kern="1200">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fr-FR" sz="1000" b="0" kern="1200">
              <a:latin typeface="+mn-lt"/>
            </a:rPr>
            <a:t>les dispositifs de Contrôle </a:t>
          </a:r>
        </a:p>
      </dsp:txBody>
      <dsp:txXfrm>
        <a:off x="623390" y="434625"/>
        <a:ext cx="1641798" cy="1229114"/>
      </dsp:txXfrm>
    </dsp:sp>
    <dsp:sp modelId="{4736A0A8-6926-45BE-939E-E9EA45F31FDE}">
      <dsp:nvSpPr>
        <dsp:cNvPr id="0" name=""/>
        <dsp:cNvSpPr/>
      </dsp:nvSpPr>
      <dsp:spPr>
        <a:xfrm>
          <a:off x="1705358" y="1101769"/>
          <a:ext cx="2933400" cy="2933400"/>
        </a:xfrm>
        <a:prstGeom prst="leftCircularArrow">
          <a:avLst>
            <a:gd name="adj1" fmla="val 2923"/>
            <a:gd name="adj2" fmla="val 357756"/>
            <a:gd name="adj3" fmla="val 3212900"/>
            <a:gd name="adj4" fmla="val 10104123"/>
            <a:gd name="adj5" fmla="val 34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4A9A3B-93E4-4B86-9F30-E9AFDDDEC366}">
      <dsp:nvSpPr>
        <dsp:cNvPr id="0" name=""/>
        <dsp:cNvSpPr/>
      </dsp:nvSpPr>
      <dsp:spPr>
        <a:xfrm>
          <a:off x="547168" y="1984566"/>
          <a:ext cx="2028658" cy="818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FFFFFF"/>
              </a:solidFill>
            </a:rPr>
            <a:t>Pour garantir les droits sociaux et l’équité entre tous les acteurs économiques  </a:t>
          </a:r>
        </a:p>
      </dsp:txBody>
      <dsp:txXfrm>
        <a:off x="571139" y="2008537"/>
        <a:ext cx="1980716" cy="770502"/>
      </dsp:txXfrm>
    </dsp:sp>
    <dsp:sp modelId="{00C3B506-E969-436B-9EE0-E3E96F10576F}">
      <dsp:nvSpPr>
        <dsp:cNvPr id="0" name=""/>
        <dsp:cNvSpPr/>
      </dsp:nvSpPr>
      <dsp:spPr>
        <a:xfrm>
          <a:off x="2941537" y="873714"/>
          <a:ext cx="2773653" cy="2634887"/>
        </a:xfrm>
        <a:prstGeom prst="roundRect">
          <a:avLst>
            <a:gd name="adj" fmla="val 10000"/>
          </a:avLst>
        </a:prstGeom>
        <a:solidFill>
          <a:srgbClr val="FFFFFF">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None/>
          </a:pPr>
          <a:r>
            <a:rPr lang="fr-FR" sz="1000" b="1" i="0" kern="1200">
              <a:solidFill>
                <a:schemeClr val="bg1"/>
              </a:solidFill>
              <a:effectLst/>
              <a:latin typeface="+mn-lt"/>
            </a:rPr>
            <a:t>Les dispositifs de prévention des erreurs ou anomalies déclaratives</a:t>
          </a:r>
          <a:endParaRPr lang="fr-FR" sz="1000" kern="120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None/>
          </a:pPr>
          <a:endParaRPr lang="fr-FR" sz="1000" kern="120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fr-FR" sz="1000" b="0" i="0" kern="1200" dirty="0">
              <a:solidFill>
                <a:schemeClr val="bg1"/>
              </a:solidFill>
              <a:effectLst/>
              <a:latin typeface="+mn-lt"/>
            </a:rPr>
            <a:t>Plus de 100 points de contrôles</a:t>
          </a:r>
          <a:endParaRPr lang="fr-FR" sz="1000" kern="1200" dirty="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Char char="•"/>
          </a:pPr>
          <a:endParaRPr lang="fr-FR" sz="1000" kern="1200" dirty="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fr-FR" sz="1000" b="0" i="0" kern="1200" dirty="0">
              <a:solidFill>
                <a:schemeClr val="bg1"/>
              </a:solidFill>
              <a:effectLst/>
              <a:latin typeface="+mn-lt"/>
            </a:rPr>
            <a:t>Le « suivi DSN » pour alerter les déclarants et accompagner les corrections</a:t>
          </a:r>
          <a:endParaRPr lang="fr-FR" sz="1000" kern="1200" dirty="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Char char="•"/>
          </a:pPr>
          <a:endParaRPr lang="fr-FR" sz="1000" kern="1200" dirty="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fr-FR" sz="1000" kern="1200" dirty="0">
              <a:solidFill>
                <a:schemeClr val="bg1"/>
              </a:solidFill>
              <a:latin typeface="+mn-lt"/>
            </a:rPr>
            <a:t>Les campagnes de fiabilisation à l’initiative de l’Urssaf</a:t>
          </a:r>
        </a:p>
      </dsp:txBody>
      <dsp:txXfrm>
        <a:off x="3002173" y="1498969"/>
        <a:ext cx="2652381" cy="1948996"/>
      </dsp:txXfrm>
    </dsp:sp>
    <dsp:sp modelId="{7124CFAC-DC04-410B-9D8D-1D650D6BFDBA}">
      <dsp:nvSpPr>
        <dsp:cNvPr id="0" name=""/>
        <dsp:cNvSpPr/>
      </dsp:nvSpPr>
      <dsp:spPr>
        <a:xfrm>
          <a:off x="4597404" y="16034"/>
          <a:ext cx="3137062" cy="3137062"/>
        </a:xfrm>
        <a:prstGeom prst="circularArrow">
          <a:avLst>
            <a:gd name="adj1" fmla="val 2733"/>
            <a:gd name="adj2" fmla="val 333048"/>
            <a:gd name="adj3" fmla="val 19805208"/>
            <a:gd name="adj4" fmla="val 12889278"/>
            <a:gd name="adj5" fmla="val 31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9C3DCD-8560-4A11-9F81-85D7EDCDD42C}">
      <dsp:nvSpPr>
        <dsp:cNvPr id="0" name=""/>
        <dsp:cNvSpPr/>
      </dsp:nvSpPr>
      <dsp:spPr>
        <a:xfrm>
          <a:off x="3609737" y="548985"/>
          <a:ext cx="2028658" cy="8067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1600200">
            <a:lnSpc>
              <a:spcPct val="90000"/>
            </a:lnSpc>
            <a:spcBef>
              <a:spcPct val="0"/>
            </a:spcBef>
            <a:spcAft>
              <a:spcPct val="35000"/>
            </a:spcAft>
            <a:buNone/>
          </a:pPr>
          <a:r>
            <a:rPr lang="fr-FR" sz="1400" kern="1200">
              <a:solidFill>
                <a:prstClr val="white"/>
              </a:solidFill>
              <a:latin typeface="+mn-lt"/>
              <a:ea typeface="+mn-ea"/>
              <a:cs typeface="+mn-cs"/>
            </a:rPr>
            <a:t>Pour sécuriser les déclarations</a:t>
          </a:r>
        </a:p>
      </dsp:txBody>
      <dsp:txXfrm>
        <a:off x="3633365" y="572613"/>
        <a:ext cx="1981402" cy="759474"/>
      </dsp:txXfrm>
    </dsp:sp>
    <dsp:sp modelId="{E333736D-2531-4A55-AAB3-0DD34701E335}">
      <dsp:nvSpPr>
        <dsp:cNvPr id="0" name=""/>
        <dsp:cNvSpPr/>
      </dsp:nvSpPr>
      <dsp:spPr>
        <a:xfrm>
          <a:off x="6279504" y="1000320"/>
          <a:ext cx="2282241" cy="2259636"/>
        </a:xfrm>
        <a:prstGeom prst="roundRect">
          <a:avLst>
            <a:gd name="adj" fmla="val 10000"/>
          </a:avLst>
        </a:prstGeom>
        <a:solidFill>
          <a:srgbClr val="FFFFFF">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None/>
          </a:pPr>
          <a:r>
            <a:rPr lang="fr-FR" sz="1000" b="1" i="0" kern="1200">
              <a:solidFill>
                <a:schemeClr val="bg1"/>
              </a:solidFill>
              <a:effectLst/>
              <a:latin typeface="+mn-lt"/>
            </a:rPr>
            <a:t>  Vérifier l’exactitude des déclarations</a:t>
          </a:r>
          <a:r>
            <a:rPr lang="fr-FR" sz="1000" b="0" i="0" kern="1200">
              <a:solidFill>
                <a:schemeClr val="bg1"/>
              </a:solidFill>
              <a:effectLst/>
              <a:latin typeface="+mn-lt"/>
            </a:rPr>
            <a:t> </a:t>
          </a:r>
          <a:r>
            <a:rPr lang="fr-FR" sz="1000" b="1" i="0" kern="1200">
              <a:solidFill>
                <a:schemeClr val="bg1"/>
              </a:solidFill>
              <a:effectLst/>
              <a:latin typeface="+mn-lt"/>
            </a:rPr>
            <a:t>réalisées pour…</a:t>
          </a:r>
          <a:endParaRPr lang="fr-FR" sz="1000" b="1" kern="120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None/>
          </a:pPr>
          <a:endParaRPr lang="fr-FR" sz="1000" b="1" kern="120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fr-FR" sz="1000" b="0" i="0" kern="1200">
              <a:solidFill>
                <a:schemeClr val="bg1"/>
              </a:solidFill>
              <a:effectLst/>
              <a:latin typeface="+mn-lt"/>
            </a:rPr>
            <a:t>Préserver les droits des salariés</a:t>
          </a:r>
          <a:endParaRPr lang="fr-FR" sz="1000" kern="120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None/>
          </a:pPr>
          <a:endParaRPr lang="fr-FR" sz="1000" kern="120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fr-FR" sz="1000" b="0" i="0" kern="1200">
              <a:solidFill>
                <a:schemeClr val="bg1"/>
              </a:solidFill>
              <a:effectLst/>
              <a:latin typeface="+mn-lt"/>
            </a:rPr>
            <a:t>Lutter contre le travail dissimulé</a:t>
          </a:r>
          <a:endParaRPr lang="fr-FR" sz="1000" kern="1200">
            <a:solidFill>
              <a:schemeClr val="bg1"/>
            </a:solidFill>
            <a:latin typeface="+mn-lt"/>
          </a:endParaRPr>
        </a:p>
        <a:p>
          <a:pPr marL="57150" lvl="1" indent="-57150" algn="l" defTabSz="444500">
            <a:lnSpc>
              <a:spcPct val="90000"/>
            </a:lnSpc>
            <a:spcBef>
              <a:spcPct val="0"/>
            </a:spcBef>
            <a:spcAft>
              <a:spcPct val="15000"/>
            </a:spcAft>
            <a:buFont typeface="Arial" panose="020B0604020202020204" pitchFamily="34" charset="0"/>
            <a:buChar char="•"/>
          </a:pPr>
          <a:endParaRPr lang="fr-FR" sz="1000" kern="1200">
            <a:solidFill>
              <a:schemeClr val="bg1"/>
            </a:solidFill>
          </a:endParaRPr>
        </a:p>
        <a:p>
          <a:pPr marL="57150" lvl="1" indent="-57150" algn="l" defTabSz="444500">
            <a:lnSpc>
              <a:spcPct val="90000"/>
            </a:lnSpc>
            <a:spcBef>
              <a:spcPct val="0"/>
            </a:spcBef>
            <a:spcAft>
              <a:spcPct val="15000"/>
            </a:spcAft>
            <a:buFont typeface="Arial" panose="020B0604020202020204" pitchFamily="34" charset="0"/>
            <a:buChar char="•"/>
          </a:pPr>
          <a:r>
            <a:rPr lang="fr-FR" sz="1000" kern="1200">
              <a:solidFill>
                <a:schemeClr val="bg1"/>
              </a:solidFill>
            </a:rPr>
            <a:t>Garantir le financement de la protection sociale et des partenaires</a:t>
          </a:r>
        </a:p>
        <a:p>
          <a:pPr marL="57150" lvl="1" indent="-57150" algn="l" defTabSz="444500">
            <a:lnSpc>
              <a:spcPct val="90000"/>
            </a:lnSpc>
            <a:spcBef>
              <a:spcPct val="0"/>
            </a:spcBef>
            <a:spcAft>
              <a:spcPct val="15000"/>
            </a:spcAft>
            <a:buFont typeface="Arial" panose="020B0604020202020204" pitchFamily="34" charset="0"/>
            <a:buChar char="•"/>
          </a:pPr>
          <a:endParaRPr lang="fr-FR" sz="1000" kern="1200">
            <a:solidFill>
              <a:schemeClr val="bg1"/>
            </a:solidFill>
          </a:endParaRPr>
        </a:p>
        <a:p>
          <a:pPr marL="57150" lvl="1" indent="-57150" algn="l" defTabSz="444500">
            <a:lnSpc>
              <a:spcPct val="90000"/>
            </a:lnSpc>
            <a:spcBef>
              <a:spcPct val="0"/>
            </a:spcBef>
            <a:spcAft>
              <a:spcPct val="15000"/>
            </a:spcAft>
            <a:buFont typeface="Arial" panose="020B0604020202020204" pitchFamily="34" charset="0"/>
            <a:buChar char="•"/>
          </a:pPr>
          <a:r>
            <a:rPr lang="fr-FR" sz="1000" kern="1200">
              <a:solidFill>
                <a:schemeClr val="bg1"/>
              </a:solidFill>
            </a:rPr>
            <a:t>Visites conseil </a:t>
          </a:r>
          <a:r>
            <a:rPr lang="fr-FR" sz="1000" b="0" i="0" kern="1200">
              <a:solidFill>
                <a:schemeClr val="bg1"/>
              </a:solidFill>
              <a:effectLst/>
              <a:latin typeface="+mn-lt"/>
            </a:rPr>
            <a:t>pour sécuriser l’application de la réglementation</a:t>
          </a:r>
          <a:endParaRPr lang="fr-FR" sz="1000" kern="1200">
            <a:solidFill>
              <a:schemeClr val="bg1"/>
            </a:solidFill>
          </a:endParaRPr>
        </a:p>
      </dsp:txBody>
      <dsp:txXfrm>
        <a:off x="6331505" y="1052321"/>
        <a:ext cx="2178239" cy="1671426"/>
      </dsp:txXfrm>
    </dsp:sp>
    <dsp:sp modelId="{23ECA96E-21E4-4C83-A1DB-7BEFEAD8B58A}">
      <dsp:nvSpPr>
        <dsp:cNvPr id="0" name=""/>
        <dsp:cNvSpPr/>
      </dsp:nvSpPr>
      <dsp:spPr>
        <a:xfrm>
          <a:off x="6645531" y="3202270"/>
          <a:ext cx="2028658" cy="8067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prstClr val="white"/>
              </a:solidFill>
              <a:latin typeface="+mj-lt"/>
              <a:ea typeface="+mn-ea"/>
              <a:cs typeface="+mn-cs"/>
            </a:rPr>
            <a:t>Garantir la juste collecte </a:t>
          </a:r>
        </a:p>
      </dsp:txBody>
      <dsp:txXfrm>
        <a:off x="6669159" y="3225898"/>
        <a:ext cx="1981402" cy="7594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16CE677-3E83-B832-1FB2-C4245F6B219E}"/>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a:latin typeface="Arial" panose="020B0604020202020204" pitchFamily="34" charset="0"/>
            </a:endParaRPr>
          </a:p>
        </p:txBody>
      </p:sp>
      <p:sp>
        <p:nvSpPr>
          <p:cNvPr id="3" name="Espace réservé de la date 2">
            <a:extLst>
              <a:ext uri="{FF2B5EF4-FFF2-40B4-BE49-F238E27FC236}">
                <a16:creationId xmlns:a16="http://schemas.microsoft.com/office/drawing/2014/main" id="{5F188F44-BA49-7D0F-5951-CF3AC32F67C2}"/>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D164F8A-6114-354F-A760-4B96BDA458BE}" type="datetimeFigureOut">
              <a:rPr lang="fr-FR" smtClean="0">
                <a:latin typeface="Arial" panose="020B0604020202020204" pitchFamily="34" charset="0"/>
              </a:rPr>
              <a:t>15/05/2026</a:t>
            </a:fld>
            <a:endParaRPr>
              <a:latin typeface="Arial" panose="020B0604020202020204" pitchFamily="34" charset="0"/>
            </a:endParaRPr>
          </a:p>
        </p:txBody>
      </p:sp>
      <p:sp>
        <p:nvSpPr>
          <p:cNvPr id="4" name="Espace réservé du pied de page 3">
            <a:extLst>
              <a:ext uri="{FF2B5EF4-FFF2-40B4-BE49-F238E27FC236}">
                <a16:creationId xmlns:a16="http://schemas.microsoft.com/office/drawing/2014/main" id="{15B398D7-10B1-EABF-4DAB-9EB38EC8F3B1}"/>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E63FA7B9-8A11-DF95-2532-7584272C3FFE}"/>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20771F7-ACF6-1846-9919-7AC88AFB7A00}" type="slidenum">
              <a:rPr lang="fr-FR" smtClean="0">
                <a:latin typeface="Arial" panose="020B0604020202020204" pitchFamily="34" charset="0"/>
              </a:rPr>
              <a:t>‹N°›</a:t>
            </a:fld>
            <a:endParaRPr>
              <a:latin typeface="Arial" panose="020B0604020202020204" pitchFamily="34" charset="0"/>
            </a:endParaRPr>
          </a:p>
        </p:txBody>
      </p:sp>
    </p:spTree>
    <p:extLst>
      <p:ext uri="{BB962C8B-B14F-4D97-AF65-F5344CB8AC3E}">
        <p14:creationId xmlns:p14="http://schemas.microsoft.com/office/powerpoint/2010/main" val="245039786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26988" y="744538"/>
            <a:ext cx="6615112" cy="3722687"/>
          </a:xfrm>
          <a:prstGeom prst="rect">
            <a:avLst/>
          </a:prstGeom>
        </p:spPr>
        <p:txBody>
          <a:bodyPr/>
          <a:lstStyle/>
          <a:p>
            <a:endParaRPr/>
          </a:p>
        </p:txBody>
      </p:sp>
      <p:sp>
        <p:nvSpPr>
          <p:cNvPr id="313" name="Shape 313"/>
          <p:cNvSpPr>
            <a:spLocks noGrp="1"/>
          </p:cNvSpPr>
          <p:nvPr>
            <p:ph type="body" sz="quarter" idx="1"/>
          </p:nvPr>
        </p:nvSpPr>
        <p:spPr>
          <a:xfrm>
            <a:off x="889213" y="4715153"/>
            <a:ext cx="4890665"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590" latinLnBrk="0">
      <a:lnSpc>
        <a:spcPct val="117999"/>
      </a:lnSpc>
      <a:defRPr sz="1101">
        <a:latin typeface="+mj-lt"/>
        <a:ea typeface="+mj-ea"/>
        <a:cs typeface="+mj-cs"/>
        <a:sym typeface="Helvetica Neue"/>
      </a:defRPr>
    </a:lvl1pPr>
    <a:lvl2pPr indent="114294" defTabSz="228590" latinLnBrk="0">
      <a:lnSpc>
        <a:spcPct val="117999"/>
      </a:lnSpc>
      <a:defRPr sz="1101">
        <a:latin typeface="+mj-lt"/>
        <a:ea typeface="+mj-ea"/>
        <a:cs typeface="+mj-cs"/>
        <a:sym typeface="Helvetica Neue"/>
      </a:defRPr>
    </a:lvl2pPr>
    <a:lvl3pPr indent="228590" defTabSz="228590" latinLnBrk="0">
      <a:lnSpc>
        <a:spcPct val="117999"/>
      </a:lnSpc>
      <a:defRPr sz="1101">
        <a:latin typeface="+mj-lt"/>
        <a:ea typeface="+mj-ea"/>
        <a:cs typeface="+mj-cs"/>
        <a:sym typeface="Helvetica Neue"/>
      </a:defRPr>
    </a:lvl3pPr>
    <a:lvl4pPr indent="342884" defTabSz="228590" latinLnBrk="0">
      <a:lnSpc>
        <a:spcPct val="117999"/>
      </a:lnSpc>
      <a:defRPr sz="1101">
        <a:latin typeface="+mj-lt"/>
        <a:ea typeface="+mj-ea"/>
        <a:cs typeface="+mj-cs"/>
        <a:sym typeface="Helvetica Neue"/>
      </a:defRPr>
    </a:lvl4pPr>
    <a:lvl5pPr indent="457178" defTabSz="228590" latinLnBrk="0">
      <a:lnSpc>
        <a:spcPct val="117999"/>
      </a:lnSpc>
      <a:defRPr sz="1101">
        <a:latin typeface="+mj-lt"/>
        <a:ea typeface="+mj-ea"/>
        <a:cs typeface="+mj-cs"/>
        <a:sym typeface="Helvetica Neue"/>
      </a:defRPr>
    </a:lvl5pPr>
    <a:lvl6pPr indent="571474" defTabSz="228590" latinLnBrk="0">
      <a:lnSpc>
        <a:spcPct val="117999"/>
      </a:lnSpc>
      <a:defRPr sz="1101">
        <a:latin typeface="+mj-lt"/>
        <a:ea typeface="+mj-ea"/>
        <a:cs typeface="+mj-cs"/>
        <a:sym typeface="Helvetica Neue"/>
      </a:defRPr>
    </a:lvl6pPr>
    <a:lvl7pPr indent="685768" defTabSz="228590" latinLnBrk="0">
      <a:lnSpc>
        <a:spcPct val="117999"/>
      </a:lnSpc>
      <a:defRPr sz="1101">
        <a:latin typeface="+mj-lt"/>
        <a:ea typeface="+mj-ea"/>
        <a:cs typeface="+mj-cs"/>
        <a:sym typeface="Helvetica Neue"/>
      </a:defRPr>
    </a:lvl7pPr>
    <a:lvl8pPr indent="800062" defTabSz="228590" latinLnBrk="0">
      <a:lnSpc>
        <a:spcPct val="117999"/>
      </a:lnSpc>
      <a:defRPr sz="1101">
        <a:latin typeface="+mj-lt"/>
        <a:ea typeface="+mj-ea"/>
        <a:cs typeface="+mj-cs"/>
        <a:sym typeface="Helvetica Neue"/>
      </a:defRPr>
    </a:lvl8pPr>
    <a:lvl9pPr indent="914358" defTabSz="228590" latinLnBrk="0">
      <a:lnSpc>
        <a:spcPct val="117999"/>
      </a:lnSpc>
      <a:defRPr sz="1101">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3355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defTabSz="228590" eaLnBrk="1" fontAlgn="auto" latinLnBrk="0" hangingPunct="1">
              <a:lnSpc>
                <a:spcPct val="117999"/>
              </a:lnSpc>
              <a:spcBef>
                <a:spcPts val="0"/>
              </a:spcBef>
              <a:spcAft>
                <a:spcPts val="0"/>
              </a:spcAft>
              <a:buClrTx/>
              <a:buSzTx/>
              <a:buFontTx/>
              <a:buNone/>
              <a:tabLst/>
              <a:defRPr/>
            </a:pPr>
            <a:r>
              <a:rPr lang="fr-FR" sz="1050" dirty="0"/>
              <a:t>60% des anomalies sont liées à un problème de paramétrage du logiciel de paie</a:t>
            </a:r>
          </a:p>
          <a:p>
            <a:endParaRPr lang="fr-FR" sz="1000" b="0" i="0" dirty="0">
              <a:effectLst/>
              <a:latin typeface="+mj-lt"/>
              <a:ea typeface="+mj-ea"/>
              <a:cs typeface="+mj-cs"/>
              <a:sym typeface="Helvetica Neue"/>
            </a:endParaRPr>
          </a:p>
          <a:p>
            <a:r>
              <a:rPr lang="fr-FR" sz="1000" b="1" dirty="0"/>
              <a:t>Quand procéder à la régularisation des anomalies (CRM) DSN ?  </a:t>
            </a:r>
            <a:r>
              <a:rPr lang="fr-FR" sz="1000" dirty="0"/>
              <a:t>Il est primordial de consulter ces comptes rendus métiers, et notamment celui H+4 car il permet de corriger en annule et remplace avant le traitement par l’Urssaf. Les CRM vous permettent de corriger les anomalies immédiatement et ainsi éviter des différences de calcul de cotisations sociales. Certaines de ces corrections peuvent même agir sur le calcul du salaire net et l’absence de correction peut avoir un impact sur les droits des salariés.</a:t>
            </a:r>
            <a:endParaRPr lang="fr-FR" sz="1000" b="0" dirty="0"/>
          </a:p>
          <a:p>
            <a:endParaRPr lang="fr-FR" sz="1000" dirty="0"/>
          </a:p>
          <a:p>
            <a:r>
              <a:rPr lang="fr-FR" sz="1000" b="1" dirty="0"/>
              <a:t>La DSN de substitution : </a:t>
            </a:r>
          </a:p>
          <a:p>
            <a:pPr lvl="1" fontAlgn="ctr">
              <a:lnSpc>
                <a:spcPct val="110000"/>
              </a:lnSpc>
            </a:pPr>
            <a:r>
              <a:rPr lang="fr-FR" sz="1000" dirty="0"/>
              <a:t>Le CRM de rappel émis en mars liste les anomalies de l’année N-1 restant à corriger et les anomalies substituables qui portent sur l’assiette brute plafonnée.</a:t>
            </a:r>
          </a:p>
          <a:p>
            <a:pPr lvl="1" fontAlgn="ctr">
              <a:lnSpc>
                <a:spcPct val="110000"/>
              </a:lnSpc>
            </a:pPr>
            <a:r>
              <a:rPr lang="fr-FR" sz="1000" dirty="0"/>
              <a:t>En 2026, </a:t>
            </a:r>
            <a:r>
              <a:rPr lang="fr-FR" sz="1000" u="sng" dirty="0"/>
              <a:t>seule l’assiette brute plafonnée </a:t>
            </a:r>
            <a:r>
              <a:rPr lang="fr-FR" sz="1000" dirty="0"/>
              <a:t>servant au calcul des droits à la retraite donnera lieu à substitution.</a:t>
            </a:r>
          </a:p>
          <a:p>
            <a:pPr lvl="1" fontAlgn="ctr">
              <a:lnSpc>
                <a:spcPct val="110000"/>
              </a:lnSpc>
            </a:pPr>
            <a:r>
              <a:rPr lang="fr-FR" sz="1000" dirty="0"/>
              <a:t>Le principe : la possibilité pour l’Urssaf de corriger en lieu et place de l’employeur des données déclaratives erronées ou incohérentes afin de garantir le juste calcul des droits et sociaux et montants des cotisations.</a:t>
            </a:r>
          </a:p>
          <a:p>
            <a:pPr lvl="1" fontAlgn="ctr">
              <a:lnSpc>
                <a:spcPct val="110000"/>
              </a:lnSpc>
            </a:pPr>
            <a:r>
              <a:rPr lang="fr-FR" sz="1000" dirty="0"/>
              <a:t>La période contradictoire : de mars 2026 jusqu’à l’échéance déclarative de mai 2026 : </a:t>
            </a:r>
          </a:p>
          <a:p>
            <a:pPr marL="251604" lvl="1" indent="0" fontAlgn="ctr">
              <a:lnSpc>
                <a:spcPct val="110000"/>
              </a:lnSpc>
              <a:buNone/>
            </a:pPr>
            <a:r>
              <a:rPr lang="fr-FR" sz="1000" dirty="0"/>
              <a:t>	- vous régularisez les anomalies qui vous sont notifiées, </a:t>
            </a:r>
          </a:p>
          <a:p>
            <a:pPr marL="251604" lvl="1" indent="0" fontAlgn="ctr">
              <a:lnSpc>
                <a:spcPct val="110000"/>
              </a:lnSpc>
              <a:buNone/>
            </a:pPr>
            <a:r>
              <a:rPr lang="fr-FR" sz="1000" dirty="0"/>
              <a:t>	- vous demandez des explications ou vous opposez de manière motivée aux propositions de correction relatives aux anomalies substituables.</a:t>
            </a:r>
          </a:p>
          <a:p>
            <a:pPr marL="251604" lvl="1" indent="0" fontAlgn="ctr">
              <a:lnSpc>
                <a:spcPct val="110000"/>
              </a:lnSpc>
              <a:buNone/>
            </a:pPr>
            <a:endParaRPr lang="fr-FR" sz="1000" dirty="0"/>
          </a:p>
          <a:p>
            <a:pPr marL="0" indent="0" algn="just" hangingPunct="0">
              <a:lnSpc>
                <a:spcPct val="100000"/>
              </a:lnSpc>
              <a:spcBef>
                <a:spcPts val="0"/>
              </a:spcBef>
              <a:buClrTx/>
              <a:buSzTx/>
              <a:buNone/>
            </a:pPr>
            <a:r>
              <a:rPr lang="fr-FR" sz="1000" dirty="0">
                <a:latin typeface="+mj-lt"/>
                <a:ea typeface="+mj-ea"/>
                <a:cs typeface="+mj-cs"/>
                <a:sym typeface="Helvetica Neue"/>
              </a:rPr>
              <a:t>Toutes les entreprises ayant reçu un CRM de rappel ont été destinataires d’une notification avec l’objet : « Dernier rappel de vos anomalies déclaratives avant rectification de vos données par l’Urssaf (DSN de substitution) ». </a:t>
            </a:r>
          </a:p>
          <a:p>
            <a:pPr marL="0" indent="0" algn="just" hangingPunct="0">
              <a:lnSpc>
                <a:spcPct val="100000"/>
              </a:lnSpc>
              <a:spcBef>
                <a:spcPts val="0"/>
              </a:spcBef>
              <a:buClrTx/>
              <a:buSzTx/>
              <a:buNone/>
            </a:pPr>
            <a:r>
              <a:rPr lang="fr-FR" sz="1000" dirty="0">
                <a:latin typeface="+mj-lt"/>
                <a:ea typeface="+mj-ea"/>
                <a:cs typeface="+mj-cs"/>
                <a:sym typeface="Helvetica Neue"/>
              </a:rPr>
              <a:t>Cet envoi a été généralisé, y compris aux entreprises ne présentant aucune anomalie éligible à la substitution.</a:t>
            </a:r>
          </a:p>
          <a:p>
            <a:pPr marL="0" indent="0" algn="just" hangingPunct="0">
              <a:lnSpc>
                <a:spcPct val="100000"/>
              </a:lnSpc>
              <a:spcBef>
                <a:spcPts val="0"/>
              </a:spcBef>
              <a:buClrTx/>
              <a:buSzTx/>
              <a:buNone/>
            </a:pPr>
            <a:endParaRPr lang="fr-FR" sz="1000" dirty="0">
              <a:latin typeface="+mj-lt"/>
              <a:ea typeface="+mj-ea"/>
              <a:cs typeface="+mj-cs"/>
              <a:sym typeface="Helvetica Neue"/>
            </a:endParaRPr>
          </a:p>
          <a:p>
            <a:pPr marL="0" indent="0" algn="just" hangingPunct="0">
              <a:lnSpc>
                <a:spcPct val="100000"/>
              </a:lnSpc>
              <a:spcBef>
                <a:spcPts val="0"/>
              </a:spcBef>
              <a:buClrTx/>
              <a:buSzTx/>
              <a:buNone/>
            </a:pPr>
            <a:r>
              <a:rPr lang="fr-FR" sz="1000" dirty="0">
                <a:latin typeface="+mj-lt"/>
                <a:ea typeface="+mj-ea"/>
                <a:cs typeface="+mj-cs"/>
                <a:sym typeface="Helvetica Neue"/>
              </a:rPr>
              <a:t>Pour vérifier si vous êtes concerné par la DSN de substitution, nous vous invitons à consulter votre espace SUIVI DSN :</a:t>
            </a:r>
          </a:p>
          <a:p>
            <a:pPr algn="just" hangingPunct="0">
              <a:lnSpc>
                <a:spcPct val="100000"/>
              </a:lnSpc>
              <a:spcBef>
                <a:spcPts val="0"/>
              </a:spcBef>
              <a:buClrTx/>
              <a:buSzTx/>
            </a:pPr>
            <a:r>
              <a:rPr lang="fr-FR" sz="1000" dirty="0">
                <a:latin typeface="+mj-lt"/>
                <a:ea typeface="+mj-ea"/>
                <a:cs typeface="+mj-cs"/>
                <a:sym typeface="Helvetica Neue"/>
              </a:rPr>
              <a:t>si vous êtes éligible, un module d’opposition apparaît en bas de l’écran ;</a:t>
            </a:r>
          </a:p>
          <a:p>
            <a:pPr algn="just" hangingPunct="0">
              <a:lnSpc>
                <a:spcPct val="100000"/>
              </a:lnSpc>
              <a:spcBef>
                <a:spcPts val="0"/>
              </a:spcBef>
              <a:buClrTx/>
              <a:buSzTx/>
            </a:pPr>
            <a:r>
              <a:rPr lang="fr-FR" sz="1000" dirty="0">
                <a:latin typeface="+mj-lt"/>
                <a:ea typeface="+mj-ea"/>
                <a:cs typeface="+mj-cs"/>
                <a:sym typeface="Helvetica Neue"/>
              </a:rPr>
              <a:t>à défaut, cela signifie que vous ne présentez pas d’anomalies éligibles à la substitution (contrôles DIPA01i et DIPA01j).</a:t>
            </a:r>
          </a:p>
          <a:p>
            <a:pPr marL="0" indent="0" algn="just" hangingPunct="0">
              <a:lnSpc>
                <a:spcPct val="100000"/>
              </a:lnSpc>
              <a:spcBef>
                <a:spcPts val="0"/>
              </a:spcBef>
              <a:buClrTx/>
              <a:buSzTx/>
              <a:buNone/>
            </a:pPr>
            <a:endParaRPr lang="fr-FR" sz="1000" dirty="0">
              <a:latin typeface="+mj-lt"/>
              <a:ea typeface="+mj-ea"/>
              <a:cs typeface="+mj-cs"/>
              <a:sym typeface="Helvetica Neue"/>
            </a:endParaRPr>
          </a:p>
          <a:p>
            <a:pPr marL="0" indent="0" algn="just" hangingPunct="0">
              <a:lnSpc>
                <a:spcPct val="100000"/>
              </a:lnSpc>
              <a:spcBef>
                <a:spcPts val="0"/>
              </a:spcBef>
              <a:buClrTx/>
              <a:buSzTx/>
              <a:buNone/>
            </a:pPr>
            <a:r>
              <a:rPr lang="fr-FR" sz="1000" dirty="0">
                <a:latin typeface="+mj-lt"/>
                <a:ea typeface="+mj-ea"/>
                <a:cs typeface="+mj-cs"/>
                <a:sym typeface="Helvetica Neue"/>
              </a:rPr>
              <a:t>Par ailleurs, l’éligibilité à la DSN de substitution ne dépend pas du statut de l’employeur (secteur privé, collectivité ou établissement public), mais du type de contrat de travail déclaré.</a:t>
            </a:r>
          </a:p>
          <a:p>
            <a:pPr marL="0" indent="0" algn="just" hangingPunct="0">
              <a:lnSpc>
                <a:spcPct val="100000"/>
              </a:lnSpc>
              <a:spcBef>
                <a:spcPts val="0"/>
              </a:spcBef>
              <a:buClrTx/>
              <a:buSzTx/>
              <a:buNone/>
            </a:pPr>
            <a:endParaRPr lang="fr-FR" sz="1000" dirty="0">
              <a:latin typeface="+mj-lt"/>
              <a:ea typeface="+mj-ea"/>
              <a:cs typeface="+mj-cs"/>
              <a:sym typeface="Helvetica Neue"/>
            </a:endParaRPr>
          </a:p>
          <a:p>
            <a:r>
              <a:rPr lang="fr-FR" sz="1000" b="0" i="0" dirty="0">
                <a:effectLst/>
                <a:latin typeface="+mj-lt"/>
                <a:ea typeface="+mj-ea"/>
                <a:cs typeface="+mj-cs"/>
                <a:sym typeface="Helvetica Neue"/>
              </a:rPr>
              <a:t>En juin 2026, l’entreprise sera informée de l’acceptation ou du rejet de sa demande sur la messagerie de son espace en ligne.</a:t>
            </a:r>
          </a:p>
          <a:p>
            <a:r>
              <a:rPr lang="fr-FR" sz="1000" b="0" i="0" dirty="0">
                <a:effectLst/>
                <a:latin typeface="+mj-lt"/>
                <a:ea typeface="+mj-ea"/>
                <a:cs typeface="+mj-cs"/>
                <a:sym typeface="Helvetica Neue"/>
              </a:rPr>
              <a:t>En l’absence de rectification et d’opposition acceptée, l’Urssaf émettra une DSN de substitution : elle rectifiera elle-même les anomalies substituables et transmettra directement les données corrigées aux organismes de retraite</a:t>
            </a:r>
          </a:p>
          <a:p>
            <a:pPr marL="0" indent="0" algn="just" hangingPunct="0">
              <a:lnSpc>
                <a:spcPct val="100000"/>
              </a:lnSpc>
              <a:spcBef>
                <a:spcPts val="0"/>
              </a:spcBef>
              <a:buClrTx/>
              <a:buSzTx/>
              <a:buNone/>
            </a:pPr>
            <a:endParaRPr lang="fr-FR" sz="1000" dirty="0">
              <a:latin typeface="+mj-lt"/>
              <a:ea typeface="+mj-ea"/>
              <a:cs typeface="+mj-cs"/>
              <a:sym typeface="Helvetica Neue"/>
            </a:endParaRPr>
          </a:p>
          <a:p>
            <a:pPr marL="0" marR="0" lvl="0" indent="0" algn="just" defTabSz="228590" eaLnBrk="1" fontAlgn="auto" latinLnBrk="0" hangingPunct="0">
              <a:lnSpc>
                <a:spcPct val="100000"/>
              </a:lnSpc>
              <a:spcBef>
                <a:spcPts val="0"/>
              </a:spcBef>
              <a:spcAft>
                <a:spcPts val="0"/>
              </a:spcAft>
              <a:buClrTx/>
              <a:buSzTx/>
              <a:buFontTx/>
              <a:buNone/>
              <a:tabLst/>
              <a:defRPr/>
            </a:pPr>
            <a:r>
              <a:rPr lang="fr-FR" sz="1000" dirty="0">
                <a:latin typeface="+mj-lt"/>
                <a:ea typeface="+mj-ea"/>
                <a:cs typeface="+mj-cs"/>
                <a:sym typeface="Helvetica Neue"/>
              </a:rPr>
              <a:t>Enfin, les établissements déclarant des fractions sont exclus du périmètre de la DSN de substitution jusqu’en 2027.</a:t>
            </a:r>
          </a:p>
          <a:p>
            <a:pPr marL="0" marR="0" lvl="0" indent="0" algn="just" defTabSz="228590" eaLnBrk="1" fontAlgn="auto" latinLnBrk="0" hangingPunct="0">
              <a:lnSpc>
                <a:spcPct val="100000"/>
              </a:lnSpc>
              <a:spcBef>
                <a:spcPts val="0"/>
              </a:spcBef>
              <a:spcAft>
                <a:spcPts val="0"/>
              </a:spcAft>
              <a:buClrTx/>
              <a:buSzTx/>
              <a:buFontTx/>
              <a:buNone/>
              <a:tabLst/>
              <a:defRPr/>
            </a:pPr>
            <a:endParaRPr lang="fr-FR" sz="1000" dirty="0">
              <a:latin typeface="+mj-lt"/>
              <a:ea typeface="+mj-ea"/>
              <a:cs typeface="+mj-cs"/>
              <a:sym typeface="Helvetica Neue"/>
            </a:endParaRPr>
          </a:p>
          <a:p>
            <a:pPr marL="0" marR="0" lvl="0" indent="0" algn="just" defTabSz="228590" eaLnBrk="1" fontAlgn="auto" latinLnBrk="0" hangingPunct="0">
              <a:lnSpc>
                <a:spcPct val="100000"/>
              </a:lnSpc>
              <a:spcBef>
                <a:spcPts val="0"/>
              </a:spcBef>
              <a:spcAft>
                <a:spcPts val="0"/>
              </a:spcAft>
              <a:buClrTx/>
              <a:buSzTx/>
              <a:buFontTx/>
              <a:buNone/>
              <a:tabLst/>
              <a:defRPr/>
            </a:pPr>
            <a:r>
              <a:rPr lang="fr-FR" sz="1000" b="1" dirty="0">
                <a:latin typeface="+mj-lt"/>
                <a:ea typeface="+mj-ea"/>
                <a:cs typeface="+mj-cs"/>
                <a:sym typeface="Helvetica Neue"/>
              </a:rPr>
              <a:t>Nouvelle information :</a:t>
            </a:r>
          </a:p>
          <a:p>
            <a:pPr marL="0" marR="0" lvl="0" indent="0" algn="just" defTabSz="228590" eaLnBrk="1" fontAlgn="auto" latinLnBrk="0" hangingPunct="0">
              <a:lnSpc>
                <a:spcPct val="100000"/>
              </a:lnSpc>
              <a:spcBef>
                <a:spcPts val="0"/>
              </a:spcBef>
              <a:spcAft>
                <a:spcPts val="0"/>
              </a:spcAft>
              <a:buClrTx/>
              <a:buSzTx/>
              <a:buFontTx/>
              <a:buNone/>
              <a:tabLst/>
              <a:defRPr/>
            </a:pPr>
            <a:r>
              <a:rPr lang="fr-FR" sz="1000" b="0" i="0" dirty="0">
                <a:effectLst/>
                <a:latin typeface="+mj-lt"/>
                <a:ea typeface="+mj-ea"/>
                <a:cs typeface="+mj-cs"/>
                <a:sym typeface="Helvetica Neue"/>
              </a:rPr>
              <a:t>Un arrêté du 30/04/2026 vient préciser les modalités de l’obligation d’information des salariés concernés, </a:t>
            </a:r>
            <a:r>
              <a:rPr lang="fr-FR" sz="1000" b="1" i="0" dirty="0">
                <a:effectLst/>
                <a:latin typeface="+mj-lt"/>
                <a:ea typeface="+mj-ea"/>
                <a:cs typeface="+mj-cs"/>
                <a:sym typeface="Helvetica Neue"/>
              </a:rPr>
              <a:t>à la charge de l’employeur </a:t>
            </a:r>
            <a:r>
              <a:rPr lang="fr-FR" sz="1000" b="0" i="0" dirty="0">
                <a:effectLst/>
                <a:latin typeface="+mj-lt"/>
                <a:ea typeface="+mj-ea"/>
                <a:cs typeface="+mj-cs"/>
                <a:sym typeface="Helvetica Neue"/>
              </a:rPr>
              <a:t>dès lors que la DSN de substitution a des conséquences sur la paie. Ainsi, lorsque des corrections issues de la DSN de substitution sont susceptibles d’avoir un impact sur les droits à prestations (</a:t>
            </a:r>
            <a:r>
              <a:rPr lang="fr-FR" sz="1000" b="1" i="0" dirty="0">
                <a:effectLst/>
                <a:latin typeface="+mj-lt"/>
                <a:ea typeface="+mj-ea"/>
                <a:cs typeface="+mj-cs"/>
                <a:sym typeface="Helvetica Neue"/>
              </a:rPr>
              <a:t>uniquement retraite de base et complémentaire pour l’année 2026</a:t>
            </a:r>
            <a:r>
              <a:rPr lang="fr-FR" sz="1000" b="0" i="0" dirty="0">
                <a:effectLst/>
                <a:latin typeface="+mj-lt"/>
                <a:ea typeface="+mj-ea"/>
                <a:cs typeface="+mj-cs"/>
                <a:sym typeface="Helvetica Neue"/>
              </a:rPr>
              <a:t>), l’employeur doit en informer le salarié « par tout moyen et dans un délai raisonnable », et ce « à compter du moment où il est lui-même informé » de la substitution par l’Urssaf.</a:t>
            </a:r>
            <a:endParaRPr lang="fr-FR" sz="1000" dirty="0">
              <a:latin typeface="+mj-lt"/>
              <a:ea typeface="+mj-ea"/>
              <a:cs typeface="+mj-cs"/>
              <a:sym typeface="Helvetica Neue"/>
            </a:endParaRPr>
          </a:p>
          <a:p>
            <a:pPr marL="251604" lvl="1" indent="0" fontAlgn="ctr">
              <a:lnSpc>
                <a:spcPct val="110000"/>
              </a:lnSpc>
              <a:buNone/>
            </a:pPr>
            <a:endParaRPr lang="fr-FR" sz="1000" dirty="0"/>
          </a:p>
        </p:txBody>
      </p:sp>
    </p:spTree>
    <p:extLst>
      <p:ext uri="{BB962C8B-B14F-4D97-AF65-F5344CB8AC3E}">
        <p14:creationId xmlns:p14="http://schemas.microsoft.com/office/powerpoint/2010/main" val="3423943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SUIVI DSN va vous guider dans la correction des anomalies mais ne les corrige pas. Les corrections sont à apporter dans le logiciel de paie.</a:t>
            </a:r>
          </a:p>
          <a:p>
            <a:endParaRPr lang="fr-FR" sz="1000" dirty="0"/>
          </a:p>
          <a:p>
            <a:pPr marL="0" marR="0" lvl="0" indent="0" defTabSz="228590" eaLnBrk="1" fontAlgn="auto" latinLnBrk="0" hangingPunct="1">
              <a:lnSpc>
                <a:spcPct val="117999"/>
              </a:lnSpc>
              <a:spcBef>
                <a:spcPts val="0"/>
              </a:spcBef>
              <a:spcAft>
                <a:spcPts val="0"/>
              </a:spcAft>
              <a:buClrTx/>
              <a:buSzTx/>
              <a:buFontTx/>
              <a:buNone/>
              <a:tabLst/>
              <a:defRPr/>
            </a:pPr>
            <a:r>
              <a:rPr lang="fr-FR" sz="1000" dirty="0">
                <a:effectLst/>
                <a:latin typeface="+mj-lt"/>
                <a:ea typeface="+mj-ea"/>
                <a:cs typeface="+mj-cs"/>
                <a:sym typeface="Helvetica Neue"/>
              </a:rPr>
              <a:t>S'abonner à SUIVI DSN permet de distinguer les anomalies qui feront l'objet d'une DSN de substitution.</a:t>
            </a:r>
          </a:p>
          <a:p>
            <a:endParaRPr lang="fr-FR" sz="1000" dirty="0"/>
          </a:p>
          <a:p>
            <a:endParaRPr lang="fr-FR" sz="1000" dirty="0"/>
          </a:p>
          <a:p>
            <a:r>
              <a:rPr lang="fr-FR" sz="1000" dirty="0"/>
              <a:t>La correction des CRM dont l’intitulé débute par : </a:t>
            </a:r>
          </a:p>
          <a:p>
            <a:r>
              <a:rPr lang="fr-FR" sz="1000" dirty="0"/>
              <a:t>• DA permet généralement d’agir sur la situation comptable. </a:t>
            </a:r>
          </a:p>
          <a:p>
            <a:r>
              <a:rPr lang="fr-FR" sz="1000" dirty="0"/>
              <a:t>• DI permet de fiabiliser les droits du salarié. </a:t>
            </a:r>
          </a:p>
          <a:p>
            <a:r>
              <a:rPr lang="fr-FR" sz="1000" dirty="0"/>
              <a:t>• DIDA permet de mettre en cohérence les données agrégées et individuelles.</a:t>
            </a:r>
          </a:p>
          <a:p>
            <a:endParaRPr lang="fr-FR" sz="1000" dirty="0"/>
          </a:p>
          <a:p>
            <a:r>
              <a:rPr lang="fr-FR" sz="1000" dirty="0"/>
              <a:t>Bonne pratique : il est conseillé de ne pas intervenir directement dans le fichier source de la DSN pour éviter de créer des écarts entre les données agrégées et individuelles. Les corrections sont à effectuer selon l’anomalie dans le paramétrage de l’employeur ou du salarié ou du bulletin de paie. </a:t>
            </a:r>
          </a:p>
          <a:p>
            <a:endParaRPr lang="fr-FR" sz="1000" dirty="0"/>
          </a:p>
          <a:p>
            <a:r>
              <a:rPr lang="fr-FR" sz="1000" dirty="0"/>
              <a:t>Si vous rencontrez des difficultés de compréhension des anomalies signalées, vous pouvez transmettre un message ou demander à être appelé par le biais du « SUIVI DSN », cela permet à l’Urssaf de recevoir le détail de l’anomalie en question.  Afin de pouvoir vous guider dans la correction, il est important de préciser la situation du salarié concerné par l’anomalie sur le mois d’emploi en anomalie.</a:t>
            </a:r>
          </a:p>
        </p:txBody>
      </p:sp>
    </p:spTree>
    <p:extLst>
      <p:ext uri="{BB962C8B-B14F-4D97-AF65-F5344CB8AC3E}">
        <p14:creationId xmlns:p14="http://schemas.microsoft.com/office/powerpoint/2010/main" val="251200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228590" rtl="0" eaLnBrk="1" fontAlgn="auto" latinLnBrk="0" hangingPunct="1">
              <a:lnSpc>
                <a:spcPct val="117999"/>
              </a:lnSpc>
              <a:spcBef>
                <a:spcPts val="0"/>
              </a:spcBef>
              <a:spcAft>
                <a:spcPts val="0"/>
              </a:spcAft>
              <a:buClrTx/>
              <a:buSzTx/>
              <a:buFontTx/>
              <a:buNone/>
              <a:tabLst/>
              <a:defRPr/>
            </a:pPr>
            <a:r>
              <a:rPr lang="fr-FR" sz="1100" b="1" dirty="0">
                <a:latin typeface="Calibri" panose="020F0502020204030204" pitchFamily="34" charset="0"/>
                <a:ea typeface="Calibri" panose="020F0502020204030204" pitchFamily="34" charset="0"/>
                <a:cs typeface="Calibri" panose="020F0502020204030204" pitchFamily="34" charset="0"/>
                <a:sym typeface="Helvetica Neue"/>
              </a:rPr>
              <a:t>Quelques POINTS DE VIGILANCE POUR EVITER DES ANOMALIES, voir DES REJETS DE VOS DSN</a:t>
            </a:r>
          </a:p>
          <a:p>
            <a:pPr marL="0" marR="0" lvl="0" indent="0" algn="just" defTabSz="228590" rtl="0" eaLnBrk="1" fontAlgn="auto" latinLnBrk="0" hangingPunct="1">
              <a:lnSpc>
                <a:spcPct val="117999"/>
              </a:lnSpc>
              <a:spcBef>
                <a:spcPts val="0"/>
              </a:spcBef>
              <a:spcAft>
                <a:spcPts val="0"/>
              </a:spcAft>
              <a:buClrTx/>
              <a:buSzTx/>
              <a:buFontTx/>
              <a:buNone/>
              <a:tabLst/>
              <a:defRPr/>
            </a:pPr>
            <a:endParaRPr lang="fr-FR" sz="1100" b="1" dirty="0">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defTabSz="228590" rtl="0" eaLnBrk="1" fontAlgn="auto" latinLnBrk="0" hangingPunct="1">
              <a:lnSpc>
                <a:spcPct val="117999"/>
              </a:lnSpc>
              <a:spcBef>
                <a:spcPts val="0"/>
              </a:spcBef>
              <a:spcAft>
                <a:spcPts val="0"/>
              </a:spcAft>
              <a:buClrTx/>
              <a:buSzTx/>
              <a:buFontTx/>
              <a:buNone/>
              <a:tabLst/>
              <a:defRPr/>
            </a:pPr>
            <a:r>
              <a:rPr lang="fr-FR" sz="1100" b="1" dirty="0">
                <a:latin typeface="Calibri" panose="020F0502020204030204" pitchFamily="34" charset="0"/>
                <a:ea typeface="Calibri" panose="020F0502020204030204" pitchFamily="34" charset="0"/>
                <a:cs typeface="Calibri" panose="020F0502020204030204" pitchFamily="34" charset="0"/>
                <a:sym typeface="Helvetica Neue"/>
              </a:rPr>
              <a:t>Les quotités de travail </a:t>
            </a:r>
            <a:r>
              <a:rPr lang="fr-FR" sz="1100" dirty="0">
                <a:latin typeface="Calibri" panose="020F0502020204030204" pitchFamily="34" charset="0"/>
                <a:ea typeface="Calibri" panose="020F0502020204030204" pitchFamily="34" charset="0"/>
                <a:cs typeface="Calibri" panose="020F0502020204030204" pitchFamily="34" charset="0"/>
                <a:sym typeface="Helvetica Neue"/>
              </a:rPr>
              <a:t>sont à déclarer par défaut sur une base mensuelle. Toutefois, uniquement pour les fonctionnaires et contractuels de droit public, les quotités de travail doivent être déclarées en heures hebdomadaires, comme le prévoit leur statut.</a:t>
            </a:r>
          </a:p>
          <a:p>
            <a:endParaRPr lang="fr-FR" dirty="0"/>
          </a:p>
        </p:txBody>
      </p:sp>
    </p:spTree>
    <p:extLst>
      <p:ext uri="{BB962C8B-B14F-4D97-AF65-F5344CB8AC3E}">
        <p14:creationId xmlns:p14="http://schemas.microsoft.com/office/powerpoint/2010/main" val="208236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fr-FR" sz="1000" b="1" i="0" u="none" strike="noStrike" baseline="0" dirty="0">
                <a:latin typeface="+mj-lt"/>
                <a:ea typeface="+mj-ea"/>
                <a:cs typeface="+mj-cs"/>
                <a:sym typeface="Helvetica Neue"/>
              </a:rPr>
              <a:t>Montant Net social (MNS) : </a:t>
            </a:r>
            <a:r>
              <a:rPr lang="fr-FR" sz="1000" b="0" i="0" u="none" strike="noStrike" baseline="0" dirty="0">
                <a:latin typeface="+mj-lt"/>
                <a:ea typeface="+mj-ea"/>
                <a:cs typeface="+mj-cs"/>
                <a:sym typeface="Helvetica Neue"/>
              </a:rPr>
              <a:t>Il correspond au montant des ressources à déclarer auprès des organismes sociaux pour bénéficier du RSA et de la prime d’activité, soit :</a:t>
            </a:r>
          </a:p>
          <a:p>
            <a:r>
              <a:rPr lang="fr-FR" sz="1000" b="0" i="0" u="none" strike="noStrike" baseline="0" dirty="0">
                <a:latin typeface="+mj-lt"/>
                <a:ea typeface="+mj-ea"/>
                <a:cs typeface="+mj-cs"/>
                <a:sym typeface="Helvetica Neue"/>
              </a:rPr>
              <a:t>salaire brut y compris primes, rémunération des heures supplémentaires, avantages en nature, indemnités de rupture, etc…</a:t>
            </a:r>
          </a:p>
          <a:p>
            <a:r>
              <a:rPr lang="fr-FR" sz="1000" b="1" i="0" u="none" strike="noStrike" baseline="0" dirty="0">
                <a:latin typeface="+mj-lt"/>
                <a:ea typeface="+mj-ea"/>
                <a:cs typeface="+mj-cs"/>
                <a:sym typeface="Helvetica Neue"/>
              </a:rPr>
              <a:t>auquel on va enlever </a:t>
            </a:r>
            <a:r>
              <a:rPr lang="fr-FR" sz="1000" b="0" i="0" u="none" strike="noStrike" baseline="0" dirty="0">
                <a:latin typeface="+mj-lt"/>
                <a:ea typeface="+mj-ea"/>
                <a:cs typeface="+mj-cs"/>
                <a:sym typeface="Helvetica Neue"/>
              </a:rPr>
              <a:t>les cotisations et contributions sociales (CSG etc…)</a:t>
            </a:r>
          </a:p>
          <a:p>
            <a:endParaRPr lang="fr-FR" sz="1000" b="0" i="0" u="none" strike="noStrike" baseline="0" dirty="0">
              <a:solidFill>
                <a:srgbClr val="000000"/>
              </a:solidFill>
              <a:latin typeface="+mj-lt"/>
              <a:ea typeface="+mj-ea"/>
              <a:cs typeface="+mj-cs"/>
              <a:sym typeface="Helvetica Neue"/>
            </a:endParaRPr>
          </a:p>
          <a:p>
            <a:r>
              <a:rPr lang="fr-FR" sz="1000" dirty="0">
                <a:solidFill>
                  <a:srgbClr val="000000"/>
                </a:solidFill>
                <a:latin typeface="+mj-lt"/>
                <a:ea typeface="Calibri" panose="020F0502020204030204" pitchFamily="34" charset="0"/>
                <a:cs typeface="Calibri" panose="020F0502020204030204" pitchFamily="34" charset="0"/>
              </a:rPr>
              <a:t>Avant la généralisation en 2025, 80% des signalements reçus // MNS n’étaient pas justifiés car il s’agissait d’une mauvaise compréhension des allocataires  : distinction MNF/MNS et net à payer, éléments sur le bulletin de salaire, confusion entre période travaillée et mois de versement.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000000"/>
                </a:solidFill>
                <a:latin typeface="+mj-lt"/>
                <a:ea typeface="Calibri" panose="020F0502020204030204" pitchFamily="34" charset="0"/>
                <a:cs typeface="Calibri" panose="020F0502020204030204" pitchFamily="34" charset="0"/>
              </a:rPr>
              <a:t>L’employeur peut également communiquer à ses salariés pour éviter des signalements inutiles.</a:t>
            </a:r>
          </a:p>
          <a:p>
            <a:endParaRPr lang="fr-FR" dirty="0"/>
          </a:p>
        </p:txBody>
      </p:sp>
    </p:spTree>
    <p:extLst>
      <p:ext uri="{BB962C8B-B14F-4D97-AF65-F5344CB8AC3E}">
        <p14:creationId xmlns:p14="http://schemas.microsoft.com/office/powerpoint/2010/main" val="165649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FE7C6-FC47-E65B-FA25-246AA5C397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CB5A32-6E86-A80C-829B-85D1643179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06F48D-0C48-F623-241B-CF4F26B8B9B3}"/>
              </a:ext>
            </a:extLst>
          </p:cNvPr>
          <p:cNvSpPr>
            <a:spLocks noGrp="1"/>
          </p:cNvSpPr>
          <p:nvPr>
            <p:ph type="body" idx="1"/>
          </p:nvPr>
        </p:nvSpPr>
        <p:spPr/>
        <p:txBody>
          <a:bodyPr/>
          <a:lstStyle/>
          <a:p>
            <a:r>
              <a:rPr lang="fr-FR" dirty="0"/>
              <a:t>3 instaurations ont eu lieu au 01/01/2026 :</a:t>
            </a:r>
          </a:p>
          <a:p>
            <a:r>
              <a:rPr lang="fr-FR" dirty="0"/>
              <a:t>Versement Mobilité par PONTIVY COMMUNAUTE et par COUESNON MARCHES DE BRETAGNE</a:t>
            </a:r>
          </a:p>
          <a:p>
            <a:r>
              <a:rPr lang="fr-FR" dirty="0"/>
              <a:t>Versement Mobilité Régional et Rural par la REGION BRETAGNE</a:t>
            </a:r>
          </a:p>
          <a:p>
            <a:endParaRPr lang="fr-FR" dirty="0"/>
          </a:p>
          <a:p>
            <a:r>
              <a:rPr lang="fr-FR" dirty="0"/>
              <a:t>Une mise à jour de taux VM est annoncée au 01/07/2026 par :</a:t>
            </a:r>
          </a:p>
          <a:p>
            <a:r>
              <a:rPr lang="fr-FR" dirty="0"/>
              <a:t>LA ROCHE AUX FEES COMMUNAUTE qui passera de 0,25% à 0,40%</a:t>
            </a:r>
          </a:p>
          <a:p>
            <a:r>
              <a:rPr lang="fr-FR" dirty="0"/>
              <a:t>GUINGAMP PAIMPOL AGGLO qui passera de 0,50% à 0,60%</a:t>
            </a:r>
          </a:p>
          <a:p>
            <a:endParaRPr lang="fr-FR" dirty="0"/>
          </a:p>
          <a:p>
            <a:endParaRPr lang="fr-FR" dirty="0"/>
          </a:p>
          <a:p>
            <a:r>
              <a:rPr lang="fr-FR" dirty="0"/>
              <a:t>Ne pas hésitez à contacter votre CDG ou l’éditeur du logiciel de paie dès lors que vous rencontrez pour la première fois une situation Ou que des anomalies vous sont signalées, </a:t>
            </a:r>
          </a:p>
          <a:p>
            <a:r>
              <a:rPr lang="fr-FR" dirty="0"/>
              <a:t>ils vous guideront pour mettre les bonnes informations au bon endroit, corriger/mettre à jour votre logiciel si nécessaire</a:t>
            </a:r>
          </a:p>
          <a:p>
            <a:endParaRPr lang="fr-FR" dirty="0"/>
          </a:p>
        </p:txBody>
      </p:sp>
    </p:spTree>
    <p:extLst>
      <p:ext uri="{BB962C8B-B14F-4D97-AF65-F5344CB8AC3E}">
        <p14:creationId xmlns:p14="http://schemas.microsoft.com/office/powerpoint/2010/main" val="237864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54256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votre espace, vous pouvez visualiser :</a:t>
            </a:r>
          </a:p>
          <a:p>
            <a:r>
              <a:rPr lang="fr-FR" dirty="0"/>
              <a:t>-les télédéclarations telles que nous les avons reçues</a:t>
            </a:r>
          </a:p>
          <a:p>
            <a:r>
              <a:rPr lang="fr-FR" dirty="0"/>
              <a:t>-l’historique des déclarations correspondant aux déclarations enregistrées dans nos bases</a:t>
            </a:r>
          </a:p>
          <a:p>
            <a:r>
              <a:rPr lang="fr-FR" dirty="0"/>
              <a:t>-le détail des dettes éventuelles</a:t>
            </a:r>
          </a:p>
          <a:p>
            <a:endParaRPr lang="fr-FR" dirty="0"/>
          </a:p>
          <a:p>
            <a:r>
              <a:rPr lang="fr-FR" dirty="0"/>
              <a:t>A NOTER : Un ou plusieurs utilisateurs peuvent être administrateurs du compte, ils pourront ainsi gérer les habilitations de l’ensemble des utilisateurs, supprimer l’espace d’un collaborateur qui a quitté la structure ou modifier ses coordonnées.</a:t>
            </a:r>
          </a:p>
          <a:p>
            <a:r>
              <a:rPr lang="fr-FR" dirty="0"/>
              <a:t>La création d’un utilisateur s’effectue depuis la page d’accueil du site Urssaf.fr dans la rubrique « Créer votre espace en ligne »</a:t>
            </a:r>
          </a:p>
          <a:p>
            <a:endParaRPr lang="fr-FR" dirty="0"/>
          </a:p>
        </p:txBody>
      </p:sp>
    </p:spTree>
    <p:extLst>
      <p:ext uri="{BB962C8B-B14F-4D97-AF65-F5344CB8AC3E}">
        <p14:creationId xmlns:p14="http://schemas.microsoft.com/office/powerpoint/2010/main" val="2514378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60202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1956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defTabSz="228590" eaLnBrk="1" fontAlgn="auto" latinLnBrk="0" hangingPunct="1">
              <a:lnSpc>
                <a:spcPct val="117999"/>
              </a:lnSpc>
              <a:spcBef>
                <a:spcPts val="0"/>
              </a:spcBef>
              <a:spcAft>
                <a:spcPts val="0"/>
              </a:spcAft>
              <a:buClrTx/>
              <a:buSzTx/>
              <a:buFontTx/>
              <a:buNone/>
              <a:tabLst/>
              <a:defRPr/>
            </a:pPr>
            <a:r>
              <a:rPr lang="fr-FR" dirty="0"/>
              <a:t>La lettre d’information est envoyée chaque mois et permet de se tenir informée des évolutions réglementaires et déclaratives.</a:t>
            </a:r>
          </a:p>
          <a:p>
            <a:endParaRPr lang="fr-FR" dirty="0"/>
          </a:p>
        </p:txBody>
      </p:sp>
    </p:spTree>
    <p:extLst>
      <p:ext uri="{BB962C8B-B14F-4D97-AF65-F5344CB8AC3E}">
        <p14:creationId xmlns:p14="http://schemas.microsoft.com/office/powerpoint/2010/main" val="24318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58822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Diffusée depuis février 2026</a:t>
            </a:r>
          </a:p>
          <a:p>
            <a:r>
              <a:rPr lang="fr-FR" dirty="0"/>
              <a:t>Transmise par mail à l’ensemble des ACT, rediffusée également par les CDG sur leur sites internet respectifs</a:t>
            </a:r>
          </a:p>
        </p:txBody>
      </p:sp>
    </p:spTree>
    <p:extLst>
      <p:ext uri="{BB962C8B-B14F-4D97-AF65-F5344CB8AC3E}">
        <p14:creationId xmlns:p14="http://schemas.microsoft.com/office/powerpoint/2010/main" val="155534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90418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D751-BC98-92EC-724B-A14B2CE129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82DED8-DA9E-B91A-C536-85F6630B3A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426651-9FAA-9851-3201-109053856E60}"/>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5591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04651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mesure du possible : effectuer 1 mandat par période : 1 pour la période courante et autant de mandat que de régularisations effectuées</a:t>
            </a:r>
          </a:p>
          <a:p>
            <a:endParaRPr lang="fr-FR" dirty="0"/>
          </a:p>
          <a:p>
            <a:r>
              <a:rPr lang="fr-FR" dirty="0"/>
              <a:t>À défaut : effectuer 1 seul mandat pour la totalité (et non 1 mandat par budget)</a:t>
            </a:r>
          </a:p>
          <a:p>
            <a:endParaRPr lang="fr-FR" dirty="0"/>
          </a:p>
          <a:p>
            <a:r>
              <a:rPr lang="fr-FR" dirty="0"/>
              <a:t>Etablir plusieurs mandats pour une même période peut entrainer des erreurs d’imputation</a:t>
            </a:r>
          </a:p>
        </p:txBody>
      </p:sp>
    </p:spTree>
    <p:extLst>
      <p:ext uri="{BB962C8B-B14F-4D97-AF65-F5344CB8AC3E}">
        <p14:creationId xmlns:p14="http://schemas.microsoft.com/office/powerpoint/2010/main" val="3466640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3D9DE-C2F2-A5FD-0F9A-5B240D8258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4C3870-C67C-B2B0-BBE7-176EAD26E9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406B75-ADAA-D2FE-B2A7-28A2E4E54AE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4043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9476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0602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7177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6628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625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77C9-D87B-FE1F-C539-31A7C41284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B7B9FB2-B51E-CEB2-BFD7-9864DF1531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8198ED-327E-657D-DF41-3017DE2530CF}"/>
              </a:ext>
            </a:extLst>
          </p:cNvPr>
          <p:cNvSpPr>
            <a:spLocks noGrp="1"/>
          </p:cNvSpPr>
          <p:nvPr>
            <p:ph type="body" idx="1"/>
          </p:nvPr>
        </p:nvSpPr>
        <p:spPr/>
        <p:txBody>
          <a:bodyPr/>
          <a:lstStyle/>
          <a:p>
            <a:pPr lvl="1" fontAlgn="ctr"/>
            <a:r>
              <a:rPr lang="fr-FR" sz="1100" b="1" dirty="0"/>
              <a:t>CE QUE L’ON ATTEND DE VOUS C’EST  :</a:t>
            </a:r>
          </a:p>
          <a:p>
            <a:pPr lvl="1" fontAlgn="ctr"/>
            <a:endParaRPr lang="fr-FR" sz="1100" b="1" dirty="0"/>
          </a:p>
          <a:p>
            <a:pPr lvl="1" fontAlgn="ctr"/>
            <a:r>
              <a:rPr lang="fr-FR" sz="1100" b="1" dirty="0"/>
              <a:t>Transmettre la DSN dans les temps </a:t>
            </a:r>
            <a:r>
              <a:rPr lang="fr-FR" sz="1100" dirty="0"/>
              <a:t>: mensuellement au 5 ou au 15 sur net-entreprises.fr, via le logiciel de paie ou via une API : u</a:t>
            </a:r>
            <a:r>
              <a:rPr lang="fr-FR" sz="1100" dirty="0">
                <a:sym typeface="Wingdings" panose="05000000000000000000" pitchFamily="2" charset="2"/>
              </a:rPr>
              <a:t>ne absence de DSN entraîne une taxation d’office.</a:t>
            </a:r>
          </a:p>
          <a:p>
            <a:pPr lvl="1" fontAlgn="ctr"/>
            <a:r>
              <a:rPr lang="fr-FR" sz="1100" b="1" dirty="0">
                <a:sym typeface="Wingdings" panose="05000000000000000000" pitchFamily="2" charset="2"/>
              </a:rPr>
              <a:t>Transmettre une DSN fiabilisée </a:t>
            </a:r>
            <a:r>
              <a:rPr lang="fr-FR" sz="1100" dirty="0">
                <a:sym typeface="Wingdings" panose="05000000000000000000" pitchFamily="2" charset="2"/>
              </a:rPr>
              <a:t>: </a:t>
            </a:r>
            <a:r>
              <a:rPr lang="fr-FR" sz="1100" dirty="0"/>
              <a:t>renseigner toutes les données relatives à la paie de vos salariés et les événements relatifs à la situation de vos salariés : maladie, fin de contrat.</a:t>
            </a:r>
          </a:p>
          <a:p>
            <a:pPr lvl="1" fontAlgn="ctr"/>
            <a:r>
              <a:rPr lang="fr-FR" sz="1100" b="1" dirty="0"/>
              <a:t>Corriger rapidement les anomalies </a:t>
            </a:r>
            <a:r>
              <a:rPr lang="fr-FR" sz="1100" dirty="0"/>
              <a:t>: consulter votre tableau de bord et SUIVI DSN </a:t>
            </a:r>
            <a:r>
              <a:rPr lang="fr-FR" sz="1100" dirty="0">
                <a:sym typeface="Wingdings" panose="05000000000000000000" pitchFamily="2" charset="2"/>
              </a:rPr>
              <a:t>diapo 11</a:t>
            </a:r>
            <a:endParaRPr lang="fr-FR" sz="1100" dirty="0"/>
          </a:p>
          <a:p>
            <a:pPr lvl="1" fontAlgn="ctr"/>
            <a:endParaRPr lang="fr-FR" sz="1100" dirty="0"/>
          </a:p>
          <a:p>
            <a:pPr lvl="1" fontAlgn="ctr"/>
            <a:r>
              <a:rPr lang="fr-FR" sz="1100" dirty="0">
                <a:solidFill>
                  <a:srgbClr val="FF0000"/>
                </a:solidFill>
              </a:rPr>
              <a:t>Objectifs : garantir l’exactitude des montants collectés et redistribués, et sécuriser les droits sociaux de vos salariés.</a:t>
            </a:r>
          </a:p>
          <a:p>
            <a:endParaRPr lang="fr-FR" dirty="0"/>
          </a:p>
        </p:txBody>
      </p:sp>
    </p:spTree>
    <p:extLst>
      <p:ext uri="{BB962C8B-B14F-4D97-AF65-F5344CB8AC3E}">
        <p14:creationId xmlns:p14="http://schemas.microsoft.com/office/powerpoint/2010/main" val="236390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2457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6.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pxhere.com/fr/photo/606167" TargetMode="External"/><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2.svg"/><Relationship Id="rId5" Type="http://schemas.openxmlformats.org/officeDocument/2006/relationships/image" Target="../media/image8.sv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00-Couverture">
    <p:bg>
      <p:bgPr>
        <a:solidFill>
          <a:srgbClr val="FFFFFF"/>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E740D79E-1266-255C-CCA4-6DAFD61C07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4741" y="270002"/>
            <a:ext cx="1818276" cy="504000"/>
          </a:xfrm>
          <a:prstGeom prst="rect">
            <a:avLst/>
          </a:prstGeom>
        </p:spPr>
      </p:pic>
      <p:sp>
        <p:nvSpPr>
          <p:cNvPr id="9" name="Espace réservé du texte 18">
            <a:extLst>
              <a:ext uri="{FF2B5EF4-FFF2-40B4-BE49-F238E27FC236}">
                <a16:creationId xmlns:a16="http://schemas.microsoft.com/office/drawing/2014/main" id="{50762792-38CE-943D-C04F-305D5F86ED30}"/>
              </a:ext>
            </a:extLst>
          </p:cNvPr>
          <p:cNvSpPr>
            <a:spLocks noGrp="1"/>
          </p:cNvSpPr>
          <p:nvPr>
            <p:ph type="body" sz="quarter" idx="11" hasCustomPrompt="1"/>
          </p:nvPr>
        </p:nvSpPr>
        <p:spPr>
          <a:xfrm>
            <a:off x="432004" y="4270195"/>
            <a:ext cx="5376866" cy="436316"/>
          </a:xfrm>
          <a:noFill/>
        </p:spPr>
        <p:txBody>
          <a:bodyPr wrap="square" lIns="0" tIns="0" rIns="0" bIns="0" anchor="t" anchorCtr="0">
            <a:noAutofit/>
          </a:bodyPr>
          <a:lstStyle>
            <a:lvl1pPr marL="0" indent="0">
              <a:lnSpc>
                <a:spcPct val="100000"/>
              </a:lnSpc>
              <a:spcBef>
                <a:spcPts val="0"/>
              </a:spcBef>
              <a:buFont typeface="Arial" panose="020B0604020202020204" pitchFamily="34" charset="0"/>
              <a:buNone/>
              <a:defRPr sz="1800">
                <a:solidFill>
                  <a:srgbClr val="006FB8"/>
                </a:solidFill>
              </a:defRPr>
            </a:lvl1pPr>
            <a:lvl2pPr marL="228589" indent="0">
              <a:buNone/>
              <a:defRPr sz="1501">
                <a:solidFill>
                  <a:srgbClr val="FFFFFF"/>
                </a:solidFill>
              </a:defRPr>
            </a:lvl2pPr>
            <a:lvl3pPr marL="457178" indent="0">
              <a:buNone/>
              <a:defRPr sz="1501">
                <a:solidFill>
                  <a:srgbClr val="FFFFFF"/>
                </a:solidFill>
              </a:defRPr>
            </a:lvl3pPr>
            <a:lvl4pPr marL="685767" indent="0">
              <a:buNone/>
              <a:defRPr sz="1501">
                <a:solidFill>
                  <a:srgbClr val="FFFFFF"/>
                </a:solidFill>
              </a:defRPr>
            </a:lvl4pPr>
            <a:lvl5pPr marL="914354" indent="0">
              <a:buNone/>
              <a:defRPr sz="1501">
                <a:solidFill>
                  <a:srgbClr val="FFFFFF"/>
                </a:solidFill>
              </a:defRPr>
            </a:lvl5pPr>
          </a:lstStyle>
          <a:p>
            <a:pPr lvl="0"/>
            <a:r>
              <a:rPr lang="fr-FR"/>
              <a:t>Sous-titre</a:t>
            </a:r>
            <a:endParaRPr/>
          </a:p>
        </p:txBody>
      </p:sp>
      <p:pic>
        <p:nvPicPr>
          <p:cNvPr id="12" name="Graphique 11">
            <a:extLst>
              <a:ext uri="{FF2B5EF4-FFF2-40B4-BE49-F238E27FC236}">
                <a16:creationId xmlns:a16="http://schemas.microsoft.com/office/drawing/2014/main" id="{81AB201A-9664-E2E8-2E22-4FC58E6682A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82748" y="270763"/>
            <a:ext cx="2644098" cy="4439171"/>
          </a:xfrm>
          <a:prstGeom prst="rect">
            <a:avLst/>
          </a:prstGeom>
        </p:spPr>
      </p:pic>
      <p:sp>
        <p:nvSpPr>
          <p:cNvPr id="6" name="Titre de la présentation">
            <a:extLst>
              <a:ext uri="{FF2B5EF4-FFF2-40B4-BE49-F238E27FC236}">
                <a16:creationId xmlns:a16="http://schemas.microsoft.com/office/drawing/2014/main" id="{6F7417E2-A4D5-033B-EAD9-E4F262480BB6}"/>
              </a:ext>
            </a:extLst>
          </p:cNvPr>
          <p:cNvSpPr txBox="1">
            <a:spLocks noGrp="1"/>
          </p:cNvSpPr>
          <p:nvPr>
            <p:ph type="title" hasCustomPrompt="1"/>
          </p:nvPr>
        </p:nvSpPr>
        <p:spPr>
          <a:xfrm>
            <a:off x="432004" y="1041402"/>
            <a:ext cx="5376866" cy="2788476"/>
          </a:xfrm>
          <a:prstGeom prst="rect">
            <a:avLst/>
          </a:prstGeom>
          <a:noFill/>
        </p:spPr>
        <p:txBody>
          <a:bodyPr wrap="square" lIns="0" tIns="0" rIns="0" bIns="0" anchor="b" anchorCtr="0">
            <a:noAutofit/>
          </a:bodyPr>
          <a:lstStyle>
            <a:lvl1pPr>
              <a:defRPr sz="4000" spc="0">
                <a:solidFill>
                  <a:srgbClr val="154389"/>
                </a:solidFill>
              </a:defRPr>
            </a:lvl1pPr>
          </a:lstStyle>
          <a:p>
            <a:r>
              <a:rPr err="1"/>
              <a:t>Titre</a:t>
            </a:r>
            <a:r>
              <a:t> de </a:t>
            </a:r>
            <a:br>
              <a:rPr lang="fr-FR"/>
            </a:br>
            <a:r>
              <a:t>la </a:t>
            </a:r>
            <a:r>
              <a:rPr err="1"/>
              <a:t>présentation</a:t>
            </a:r>
            <a:endParaRPr/>
          </a:p>
        </p:txBody>
      </p:sp>
    </p:spTree>
    <p:extLst>
      <p:ext uri="{BB962C8B-B14F-4D97-AF65-F5344CB8AC3E}">
        <p14:creationId xmlns:p14="http://schemas.microsoft.com/office/powerpoint/2010/main" val="3980175522"/>
      </p:ext>
    </p:extLst>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Photo et texte colonne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B0AAC84A-2646-F21D-FE72-2E6C92CDA566}"/>
              </a:ext>
            </a:extLst>
          </p:cNvPr>
          <p:cNvSpPr>
            <a:spLocks noGrp="1"/>
          </p:cNvSpPr>
          <p:nvPr>
            <p:ph type="pic" sz="quarter" idx="33"/>
          </p:nvPr>
        </p:nvSpPr>
        <p:spPr>
          <a:xfrm>
            <a:off x="988156" y="851101"/>
            <a:ext cx="5293374" cy="2002577"/>
          </a:xfrm>
        </p:spPr>
        <p:txBody>
          <a:bodyPr>
            <a:normAutofit/>
          </a:bodyPr>
          <a:lstStyle>
            <a:lvl1pPr marL="0" indent="0">
              <a:buNone/>
              <a:defRPr sz="1000"/>
            </a:lvl1pPr>
          </a:lstStyle>
          <a:p>
            <a:r>
              <a:rPr lang="fr-FR"/>
              <a:t>Cliquez sur l'icône pour ajouter une image</a:t>
            </a:r>
          </a:p>
        </p:txBody>
      </p:sp>
      <p:sp>
        <p:nvSpPr>
          <p:cNvPr id="15" name="Espace réservé du contenu 14">
            <a:extLst>
              <a:ext uri="{FF2B5EF4-FFF2-40B4-BE49-F238E27FC236}">
                <a16:creationId xmlns:a16="http://schemas.microsoft.com/office/drawing/2014/main" id="{1CC58B2E-6D13-8759-4071-AA8037FF4C59}"/>
              </a:ext>
            </a:extLst>
          </p:cNvPr>
          <p:cNvSpPr>
            <a:spLocks noGrp="1"/>
          </p:cNvSpPr>
          <p:nvPr>
            <p:ph sz="quarter" idx="29" hasCustomPrompt="1"/>
          </p:nvPr>
        </p:nvSpPr>
        <p:spPr>
          <a:xfrm>
            <a:off x="988155" y="3377614"/>
            <a:ext cx="7291849" cy="1169249"/>
          </a:xfrm>
          <a:ln w="15875">
            <a:noFill/>
          </a:ln>
        </p:spPr>
        <p:txBody>
          <a:bodyPr lIns="0" tIns="0" rIns="0" bIns="0" numCol="2" spcCol="360000">
            <a:noAutofit/>
          </a:bodyPr>
          <a:lstStyle>
            <a:lvl1pPr marL="0" indent="0">
              <a:lnSpc>
                <a:spcPct val="100000"/>
              </a:lnSpc>
              <a:spcAft>
                <a:spcPts val="300"/>
              </a:spcAft>
              <a:buClr>
                <a:schemeClr val="tx2"/>
              </a:buClr>
              <a:buSzPct val="122000"/>
              <a:buNone/>
              <a:defRPr lang="fr-FR" sz="1200" b="0" i="0" u="none" strike="noStrike" cap="none" spc="0" baseline="0" dirty="0">
                <a:solidFill>
                  <a:srgbClr val="134389"/>
                </a:solidFill>
                <a:uFillTx/>
                <a:latin typeface="Arial"/>
                <a:ea typeface="Arial"/>
                <a:cs typeface="Arial"/>
                <a:sym typeface="Arial"/>
              </a:defRPr>
            </a:lvl1pPr>
            <a:lvl2pPr marL="342891" indent="0">
              <a:lnSpc>
                <a:spcPct val="200000"/>
              </a:lnSpc>
              <a:spcAft>
                <a:spcPts val="300"/>
              </a:spcAft>
              <a:buClr>
                <a:schemeClr val="tx2"/>
              </a:buClr>
              <a:buSzPct val="122000"/>
              <a:buNone/>
              <a:defRPr sz="1351">
                <a:solidFill>
                  <a:srgbClr val="134389"/>
                </a:solidFill>
              </a:defRPr>
            </a:lvl2pPr>
            <a:lvl3pPr>
              <a:lnSpc>
                <a:spcPct val="200000"/>
              </a:lnSpc>
              <a:spcAft>
                <a:spcPts val="300"/>
              </a:spcAft>
              <a:buClr>
                <a:schemeClr val="tx2"/>
              </a:buClr>
              <a:buSzPct val="122000"/>
              <a:defRPr sz="1200">
                <a:solidFill>
                  <a:srgbClr val="134389"/>
                </a:solidFill>
              </a:defRPr>
            </a:lvl3pPr>
            <a:lvl4pPr>
              <a:lnSpc>
                <a:spcPct val="200000"/>
              </a:lnSpc>
              <a:spcAft>
                <a:spcPts val="300"/>
              </a:spcAft>
              <a:buClr>
                <a:schemeClr val="tx2"/>
              </a:buClr>
              <a:buSzPct val="122000"/>
              <a:defRPr sz="1051">
                <a:solidFill>
                  <a:srgbClr val="134389"/>
                </a:solidFill>
              </a:defRPr>
            </a:lvl4pPr>
            <a:lvl5pPr>
              <a:lnSpc>
                <a:spcPct val="200000"/>
              </a:lnSpc>
              <a:spcAft>
                <a:spcPts val="300"/>
              </a:spcAft>
              <a:buClr>
                <a:schemeClr val="tx2"/>
              </a:buClr>
              <a:buSzPct val="122000"/>
              <a:defRPr sz="900">
                <a:solidFill>
                  <a:srgbClr val="134389"/>
                </a:solidFill>
              </a:defRPr>
            </a:lvl5pPr>
          </a:lstStyle>
          <a:p>
            <a:r>
              <a:rPr lang="fr-FR">
                <a:effectLst/>
                <a:latin typeface="Arial" panose="020B0604020202020204" pitchFamily="34" charset="0"/>
              </a:rPr>
              <a:t>Ut </a:t>
            </a:r>
            <a:r>
              <a:rPr lang="fr-FR" err="1">
                <a:effectLst/>
                <a:latin typeface="Arial" panose="020B0604020202020204" pitchFamily="34" charset="0"/>
              </a:rPr>
              <a:t>omnis</a:t>
            </a:r>
            <a:r>
              <a:rPr lang="fr-FR">
                <a:effectLst/>
                <a:latin typeface="Arial" panose="020B0604020202020204" pitchFamily="34" charset="0"/>
              </a:rPr>
              <a:t> </a:t>
            </a:r>
            <a:r>
              <a:rPr lang="fr-FR" err="1">
                <a:effectLst/>
                <a:latin typeface="Arial" panose="020B0604020202020204" pitchFamily="34" charset="0"/>
              </a:rPr>
              <a:t>inus</a:t>
            </a:r>
            <a:r>
              <a:rPr lang="fr-FR">
                <a:effectLst/>
                <a:latin typeface="Arial" panose="020B0604020202020204" pitchFamily="34" charset="0"/>
              </a:rPr>
              <a:t>, </a:t>
            </a:r>
            <a:r>
              <a:rPr lang="fr-FR" err="1">
                <a:effectLst/>
                <a:latin typeface="Arial" panose="020B0604020202020204" pitchFamily="34" charset="0"/>
              </a:rPr>
              <a:t>alicatus</a:t>
            </a:r>
            <a:r>
              <a:rPr lang="fr-FR">
                <a:effectLst/>
                <a:latin typeface="Arial" panose="020B0604020202020204" pitchFamily="34" charset="0"/>
              </a:rPr>
              <a:t> </a:t>
            </a:r>
            <a:r>
              <a:rPr lang="fr-FR" err="1">
                <a:effectLst/>
                <a:latin typeface="Arial" panose="020B0604020202020204" pitchFamily="34" charset="0"/>
              </a:rPr>
              <a:t>moluptaero</a:t>
            </a:r>
            <a:r>
              <a:rPr lang="fr-FR">
                <a:effectLst/>
                <a:latin typeface="Arial" panose="020B0604020202020204" pitchFamily="34" charset="0"/>
              </a:rPr>
              <a:t> </a:t>
            </a:r>
            <a:r>
              <a:rPr lang="fr-FR" err="1">
                <a:effectLst/>
                <a:latin typeface="Arial" panose="020B0604020202020204" pitchFamily="34" charset="0"/>
              </a:rPr>
              <a:t>voluptat</a:t>
            </a:r>
            <a:r>
              <a:rPr lang="fr-FR">
                <a:effectLst/>
                <a:latin typeface="Arial" panose="020B0604020202020204" pitchFamily="34" charset="0"/>
              </a:rPr>
              <a:t> lia </a:t>
            </a:r>
            <a:r>
              <a:rPr lang="fr-FR" err="1">
                <a:effectLst/>
                <a:latin typeface="Arial" panose="020B0604020202020204" pitchFamily="34" charset="0"/>
              </a:rPr>
              <a:t>quis</a:t>
            </a:r>
            <a:r>
              <a:rPr lang="fr-FR">
                <a:effectLst/>
                <a:latin typeface="Arial" panose="020B0604020202020204" pitchFamily="34" charset="0"/>
              </a:rPr>
              <a:t> </a:t>
            </a:r>
            <a:r>
              <a:rPr lang="fr-FR" err="1">
                <a:effectLst/>
                <a:latin typeface="Arial" panose="020B0604020202020204" pitchFamily="34" charset="0"/>
              </a:rPr>
              <a:t>eiur</a:t>
            </a:r>
            <a:r>
              <a:rPr lang="fr-FR">
                <a:effectLst/>
                <a:latin typeface="Arial" panose="020B0604020202020204" pitchFamily="34" charset="0"/>
              </a:rPr>
              <a:t> </a:t>
            </a:r>
            <a:r>
              <a:rPr lang="fr-FR" err="1">
                <a:effectLst/>
                <a:latin typeface="Arial" panose="020B0604020202020204" pitchFamily="34" charset="0"/>
              </a:rPr>
              <a:t>sequodi</a:t>
            </a:r>
            <a:r>
              <a:rPr lang="fr-FR">
                <a:effectLst/>
                <a:latin typeface="Arial" panose="020B0604020202020204" pitchFamily="34" charset="0"/>
              </a:rPr>
              <a:t> </a:t>
            </a:r>
            <a:r>
              <a:rPr lang="fr-FR" err="1">
                <a:effectLst/>
                <a:latin typeface="Arial" panose="020B0604020202020204" pitchFamily="34" charset="0"/>
              </a:rPr>
              <a:t>bea</a:t>
            </a:r>
            <a:r>
              <a:rPr lang="fr-FR">
                <a:effectLst/>
                <a:latin typeface="Arial" panose="020B0604020202020204" pitchFamily="34" charset="0"/>
              </a:rPr>
              <a:t> </a:t>
            </a:r>
            <a:r>
              <a:rPr lang="fr-FR" err="1">
                <a:effectLst/>
                <a:latin typeface="Arial" panose="020B0604020202020204" pitchFamily="34" charset="0"/>
              </a:rPr>
              <a:t>corehen</a:t>
            </a:r>
            <a:r>
              <a:rPr lang="fr-FR">
                <a:effectLst/>
                <a:latin typeface="Arial" panose="020B0604020202020204" pitchFamily="34" charset="0"/>
              </a:rPr>
              <a:t> </a:t>
            </a:r>
            <a:r>
              <a:rPr lang="fr-FR" err="1">
                <a:effectLst/>
                <a:latin typeface="Arial" panose="020B0604020202020204" pitchFamily="34" charset="0"/>
              </a:rPr>
              <a:t>imenis</a:t>
            </a:r>
            <a:r>
              <a:rPr lang="fr-FR">
                <a:effectLst/>
                <a:latin typeface="Arial" panose="020B0604020202020204" pitchFamily="34" charset="0"/>
              </a:rPr>
              <a:t> </a:t>
            </a:r>
            <a:r>
              <a:rPr lang="fr-FR" err="1">
                <a:effectLst/>
                <a:latin typeface="Arial" panose="020B0604020202020204" pitchFamily="34" charset="0"/>
              </a:rPr>
              <a:t>quas</a:t>
            </a:r>
            <a:r>
              <a:rPr lang="fr-FR">
                <a:effectLst/>
                <a:latin typeface="Arial" panose="020B0604020202020204" pitchFamily="34" charset="0"/>
              </a:rPr>
              <a:t> ut </a:t>
            </a:r>
            <a:r>
              <a:rPr lang="fr-FR" err="1">
                <a:effectLst/>
                <a:latin typeface="Arial" panose="020B0604020202020204" pitchFamily="34" charset="0"/>
              </a:rPr>
              <a:t>hariore</a:t>
            </a:r>
            <a:r>
              <a:rPr lang="fr-FR">
                <a:effectLst/>
                <a:latin typeface="Arial" panose="020B0604020202020204" pitchFamily="34" charset="0"/>
              </a:rPr>
              <a:t> </a:t>
            </a:r>
            <a:r>
              <a:rPr lang="fr-FR" err="1">
                <a:effectLst/>
                <a:latin typeface="Arial" panose="020B0604020202020204" pitchFamily="34" charset="0"/>
              </a:rPr>
              <a:t>venecatiandi</a:t>
            </a:r>
            <a:r>
              <a:rPr lang="fr-FR">
                <a:effectLst/>
                <a:latin typeface="Arial" panose="020B0604020202020204" pitchFamily="34" charset="0"/>
              </a:rPr>
              <a:t> </a:t>
            </a:r>
            <a:r>
              <a:rPr lang="fr-FR" err="1">
                <a:effectLst/>
                <a:latin typeface="Arial" panose="020B0604020202020204" pitchFamily="34" charset="0"/>
              </a:rPr>
              <a:t>acessitius</a:t>
            </a:r>
            <a:r>
              <a:rPr lang="fr-FR">
                <a:effectLst/>
                <a:latin typeface="Arial" panose="020B0604020202020204" pitchFamily="34" charset="0"/>
              </a:rPr>
              <a:t> </a:t>
            </a:r>
            <a:r>
              <a:rPr lang="fr-FR" err="1">
                <a:effectLst/>
                <a:latin typeface="Arial" panose="020B0604020202020204" pitchFamily="34" charset="0"/>
              </a:rPr>
              <a:t>asperit</a:t>
            </a:r>
            <a:r>
              <a:rPr lang="fr-FR">
                <a:effectLst/>
                <a:latin typeface="Arial" panose="020B0604020202020204" pitchFamily="34" charset="0"/>
              </a:rPr>
              <a:t> </a:t>
            </a:r>
            <a:r>
              <a:rPr lang="fr-FR" err="1">
                <a:effectLst/>
                <a:latin typeface="Arial" panose="020B0604020202020204" pitchFamily="34" charset="0"/>
              </a:rPr>
              <a:t>quidend</a:t>
            </a:r>
            <a:r>
              <a:rPr lang="fr-FR">
                <a:effectLst/>
                <a:latin typeface="Arial" panose="020B0604020202020204" pitchFamily="34" charset="0"/>
              </a:rPr>
              <a:t> </a:t>
            </a:r>
            <a:r>
              <a:rPr lang="fr-FR" err="1">
                <a:effectLst/>
                <a:latin typeface="Arial" panose="020B0604020202020204" pitchFamily="34" charset="0"/>
              </a:rPr>
              <a:t>aeperum</a:t>
            </a:r>
            <a:r>
              <a:rPr lang="fr-FR">
                <a:effectLst/>
                <a:latin typeface="Arial" panose="020B0604020202020204" pitchFamily="34" charset="0"/>
              </a:rPr>
              <a:t> quia </a:t>
            </a:r>
            <a:r>
              <a:rPr lang="fr-FR" err="1">
                <a:effectLst/>
                <a:latin typeface="Arial" panose="020B0604020202020204" pitchFamily="34" charset="0"/>
              </a:rPr>
              <a:t>sitatasperum</a:t>
            </a:r>
            <a:r>
              <a:rPr lang="fr-FR">
                <a:effectLst/>
                <a:latin typeface="Arial" panose="020B0604020202020204" pitchFamily="34" charset="0"/>
              </a:rPr>
              <a:t> </a:t>
            </a:r>
            <a:r>
              <a:rPr lang="fr-FR" err="1">
                <a:effectLst/>
                <a:latin typeface="Arial" panose="020B0604020202020204" pitchFamily="34" charset="0"/>
              </a:rPr>
              <a:t>idipsum</a:t>
            </a:r>
            <a:r>
              <a:rPr lang="fr-FR">
                <a:effectLst/>
                <a:latin typeface="Arial" panose="020B0604020202020204" pitchFamily="34" charset="0"/>
              </a:rPr>
              <a:t> </a:t>
            </a:r>
            <a:r>
              <a:rPr lang="fr-FR" err="1">
                <a:effectLst/>
                <a:latin typeface="Arial" panose="020B0604020202020204" pitchFamily="34" charset="0"/>
              </a:rPr>
              <a:t>ium</a:t>
            </a:r>
            <a:r>
              <a:rPr lang="fr-FR">
                <a:effectLst/>
                <a:latin typeface="Arial" panose="020B0604020202020204" pitchFamily="34" charset="0"/>
              </a:rPr>
              <a:t> </a:t>
            </a:r>
            <a:r>
              <a:rPr lang="fr-FR" err="1">
                <a:effectLst/>
                <a:latin typeface="Arial" panose="020B0604020202020204" pitchFamily="34" charset="0"/>
              </a:rPr>
              <a:t>faccat</a:t>
            </a:r>
            <a:r>
              <a:rPr lang="fr-FR">
                <a:effectLst/>
                <a:latin typeface="Arial" panose="020B0604020202020204" pitchFamily="34" charset="0"/>
              </a:rPr>
              <a:t> </a:t>
            </a:r>
            <a:r>
              <a:rPr lang="fr-FR" err="1">
                <a:effectLst/>
                <a:latin typeface="Arial" panose="020B0604020202020204" pitchFamily="34" charset="0"/>
              </a:rPr>
              <a:t>dem</a:t>
            </a:r>
            <a:r>
              <a:rPr lang="fr-FR">
                <a:effectLst/>
                <a:latin typeface="Arial" panose="020B0604020202020204" pitchFamily="34" charset="0"/>
              </a:rPr>
              <a:t> </a:t>
            </a:r>
            <a:r>
              <a:rPr lang="fr-FR" err="1">
                <a:effectLst/>
                <a:latin typeface="Arial" panose="020B0604020202020204" pitchFamily="34" charset="0"/>
              </a:rPr>
              <a:t>enda</a:t>
            </a:r>
            <a:r>
              <a:rPr lang="fr-FR">
                <a:effectLst/>
                <a:latin typeface="Arial" panose="020B0604020202020204" pitchFamily="34" charset="0"/>
              </a:rPr>
              <a:t> </a:t>
            </a:r>
            <a:r>
              <a:rPr lang="fr-FR" err="1">
                <a:effectLst/>
                <a:latin typeface="Arial" panose="020B0604020202020204" pitchFamily="34" charset="0"/>
              </a:rPr>
              <a:t>dolecer</a:t>
            </a:r>
            <a:r>
              <a:rPr lang="fr-FR">
                <a:effectLst/>
                <a:latin typeface="Arial" panose="020B0604020202020204" pitchFamily="34" charset="0"/>
              </a:rPr>
              <a:t> </a:t>
            </a:r>
            <a:r>
              <a:rPr lang="fr-FR" err="1">
                <a:effectLst/>
                <a:latin typeface="Arial" panose="020B0604020202020204" pitchFamily="34" charset="0"/>
              </a:rPr>
              <a:t>eratet</a:t>
            </a:r>
            <a:r>
              <a:rPr lang="fr-FR">
                <a:effectLst/>
                <a:latin typeface="Arial" panose="020B0604020202020204" pitchFamily="34" charset="0"/>
              </a:rPr>
              <a:t> pro </a:t>
            </a:r>
            <a:r>
              <a:rPr lang="fr-FR" err="1">
                <a:effectLst/>
                <a:latin typeface="Arial" panose="020B0604020202020204" pitchFamily="34" charset="0"/>
              </a:rPr>
              <a:t>dellut</a:t>
            </a:r>
            <a:r>
              <a:rPr lang="fr-FR">
                <a:effectLst/>
                <a:latin typeface="Arial" panose="020B0604020202020204" pitchFamily="34" charset="0"/>
              </a:rPr>
              <a:t> </a:t>
            </a:r>
            <a:r>
              <a:rPr lang="fr-FR" err="1">
                <a:effectLst/>
                <a:latin typeface="Arial" panose="020B0604020202020204" pitchFamily="34" charset="0"/>
              </a:rPr>
              <a:t>etus</a:t>
            </a:r>
            <a:r>
              <a:rPr lang="fr-FR">
                <a:effectLst/>
                <a:latin typeface="Arial" panose="020B0604020202020204" pitchFamily="34" charset="0"/>
              </a:rPr>
              <a:t> </a:t>
            </a:r>
            <a:r>
              <a:rPr lang="fr-FR" err="1">
                <a:effectLst/>
                <a:latin typeface="Arial" panose="020B0604020202020204" pitchFamily="34" charset="0"/>
              </a:rPr>
              <a:t>renduciam</a:t>
            </a:r>
            <a:r>
              <a:rPr lang="fr-FR">
                <a:effectLst/>
                <a:latin typeface="Arial" panose="020B0604020202020204" pitchFamily="34" charset="0"/>
              </a:rPr>
              <a:t> </a:t>
            </a:r>
            <a:r>
              <a:rPr lang="fr-FR" err="1">
                <a:effectLst/>
                <a:latin typeface="Arial" panose="020B0604020202020204" pitchFamily="34" charset="0"/>
              </a:rPr>
              <a:t>fugit</a:t>
            </a:r>
            <a:r>
              <a:rPr lang="fr-FR">
                <a:effectLst/>
                <a:latin typeface="Arial" panose="020B0604020202020204" pitchFamily="34" charset="0"/>
              </a:rPr>
              <a:t> pro </a:t>
            </a:r>
            <a:r>
              <a:rPr lang="fr-FR" err="1">
                <a:effectLst/>
                <a:latin typeface="Arial" panose="020B0604020202020204" pitchFamily="34" charset="0"/>
              </a:rPr>
              <a:t>comnis</a:t>
            </a:r>
            <a:r>
              <a:rPr lang="fr-FR">
                <a:effectLst/>
                <a:latin typeface="Arial" panose="020B0604020202020204" pitchFamily="34" charset="0"/>
              </a:rPr>
              <a:t> </a:t>
            </a:r>
            <a:r>
              <a:rPr lang="fr-FR" err="1">
                <a:effectLst/>
                <a:latin typeface="Arial" panose="020B0604020202020204" pitchFamily="34" charset="0"/>
              </a:rPr>
              <a:t>quae</a:t>
            </a:r>
            <a:r>
              <a:rPr lang="fr-FR">
                <a:effectLst/>
                <a:latin typeface="Arial" panose="020B0604020202020204" pitchFamily="34" charset="0"/>
              </a:rPr>
              <a:t> </a:t>
            </a:r>
            <a:r>
              <a:rPr lang="fr-FR" err="1">
                <a:effectLst/>
                <a:latin typeface="Arial" panose="020B0604020202020204" pitchFamily="34" charset="0"/>
              </a:rPr>
              <a:t>comnihi</a:t>
            </a:r>
            <a:r>
              <a:rPr lang="fr-FR">
                <a:effectLst/>
                <a:latin typeface="Arial" panose="020B0604020202020204" pitchFamily="34" charset="0"/>
              </a:rPr>
              <a:t> </a:t>
            </a:r>
            <a:r>
              <a:rPr lang="fr-FR" err="1">
                <a:effectLst/>
                <a:latin typeface="Arial" panose="020B0604020202020204" pitchFamily="34" charset="0"/>
              </a:rPr>
              <a:t>llendioriae</a:t>
            </a:r>
            <a:r>
              <a:rPr lang="fr-FR">
                <a:effectLst/>
                <a:latin typeface="Arial" panose="020B0604020202020204" pitchFamily="34" charset="0"/>
              </a:rPr>
              <a:t> </a:t>
            </a:r>
            <a:r>
              <a:rPr lang="fr-FR" err="1">
                <a:effectLst/>
                <a:latin typeface="Arial" panose="020B0604020202020204" pitchFamily="34" charset="0"/>
              </a:rPr>
              <a:t>debis</a:t>
            </a:r>
            <a:r>
              <a:rPr lang="fr-FR">
                <a:effectLst/>
                <a:latin typeface="Arial" panose="020B0604020202020204" pitchFamily="34" charset="0"/>
              </a:rPr>
              <a:t> </a:t>
            </a:r>
            <a:r>
              <a:rPr lang="fr-FR" err="1">
                <a:effectLst/>
                <a:latin typeface="Arial" panose="020B0604020202020204" pitchFamily="34" charset="0"/>
              </a:rPr>
              <a:t>enis</a:t>
            </a:r>
            <a:r>
              <a:rPr lang="fr-FR">
                <a:effectLst/>
                <a:latin typeface="Arial" panose="020B0604020202020204" pitchFamily="34" charset="0"/>
              </a:rPr>
              <a:t> </a:t>
            </a:r>
            <a:r>
              <a:rPr lang="fr-FR" err="1">
                <a:effectLst/>
                <a:latin typeface="Arial" panose="020B0604020202020204" pitchFamily="34" charset="0"/>
              </a:rPr>
              <a:t>dolorrum</a:t>
            </a:r>
            <a:r>
              <a:rPr lang="fr-FR">
                <a:effectLst/>
                <a:latin typeface="Arial" panose="020B0604020202020204" pitchFamily="34" charset="0"/>
              </a:rPr>
              <a:t> </a:t>
            </a:r>
            <a:r>
              <a:rPr lang="fr-FR" err="1">
                <a:effectLst/>
                <a:latin typeface="Arial" panose="020B0604020202020204" pitchFamily="34" charset="0"/>
              </a:rPr>
              <a:t>quis</a:t>
            </a:r>
            <a:r>
              <a:rPr lang="fr-FR">
                <a:effectLst/>
                <a:latin typeface="Arial" panose="020B0604020202020204" pitchFamily="34" charset="0"/>
              </a:rPr>
              <a:t> </a:t>
            </a:r>
            <a:r>
              <a:rPr lang="fr-FR" err="1">
                <a:effectLst/>
                <a:latin typeface="Arial" panose="020B0604020202020204" pitchFamily="34" charset="0"/>
              </a:rPr>
              <a:t>ideribe</a:t>
            </a:r>
            <a:r>
              <a:rPr lang="fr-FR">
                <a:effectLst/>
                <a:latin typeface="Arial" panose="020B0604020202020204" pitchFamily="34" charset="0"/>
              </a:rPr>
              <a:t> </a:t>
            </a:r>
            <a:r>
              <a:rPr lang="fr-FR" err="1">
                <a:effectLst/>
                <a:latin typeface="Arial" panose="020B0604020202020204" pitchFamily="34" charset="0"/>
              </a:rPr>
              <a:t>atemporem</a:t>
            </a:r>
            <a:r>
              <a:rPr lang="fr-FR">
                <a:effectLst/>
                <a:latin typeface="Arial" panose="020B0604020202020204" pitchFamily="34" charset="0"/>
              </a:rPr>
              <a:t> </a:t>
            </a:r>
            <a:r>
              <a:rPr lang="fr-FR" err="1">
                <a:effectLst/>
                <a:latin typeface="Arial" panose="020B0604020202020204" pitchFamily="34" charset="0"/>
              </a:rPr>
              <a:t>nis</a:t>
            </a:r>
            <a:r>
              <a:rPr lang="fr-FR">
                <a:effectLst/>
                <a:latin typeface="Arial" panose="020B0604020202020204" pitchFamily="34" charset="0"/>
              </a:rPr>
              <a:t> </a:t>
            </a:r>
            <a:r>
              <a:rPr lang="fr-FR" err="1">
                <a:effectLst/>
                <a:latin typeface="Arial" panose="020B0604020202020204" pitchFamily="34" charset="0"/>
              </a:rPr>
              <a:t>eturitatem</a:t>
            </a:r>
            <a:r>
              <a:rPr lang="fr-FR">
                <a:effectLst/>
                <a:latin typeface="Arial" panose="020B0604020202020204" pitchFamily="34" charset="0"/>
              </a:rPr>
              <a:t> </a:t>
            </a:r>
            <a:r>
              <a:rPr lang="fr-FR" err="1">
                <a:effectLst/>
                <a:latin typeface="Arial" panose="020B0604020202020204" pitchFamily="34" charset="0"/>
              </a:rPr>
              <a:t>quas</a:t>
            </a:r>
            <a:r>
              <a:rPr lang="fr-FR">
                <a:effectLst/>
                <a:latin typeface="Arial" panose="020B0604020202020204" pitchFamily="34" charset="0"/>
              </a:rPr>
              <a:t> </a:t>
            </a:r>
            <a:r>
              <a:rPr lang="fr-FR" err="1">
                <a:effectLst/>
                <a:latin typeface="Arial" panose="020B0604020202020204" pitchFamily="34" charset="0"/>
              </a:rPr>
              <a:t>dolesen</a:t>
            </a:r>
            <a:r>
              <a:rPr lang="fr-FR">
                <a:effectLst/>
                <a:latin typeface="Arial" panose="020B0604020202020204" pitchFamily="34" charset="0"/>
              </a:rPr>
              <a:t> </a:t>
            </a:r>
            <a:r>
              <a:rPr lang="fr-FR" err="1">
                <a:effectLst/>
                <a:latin typeface="Arial" panose="020B0604020202020204" pitchFamily="34" charset="0"/>
              </a:rPr>
              <a:t>isquid</a:t>
            </a:r>
            <a:r>
              <a:rPr lang="fr-FR">
                <a:effectLst/>
                <a:latin typeface="Arial" panose="020B0604020202020204" pitchFamily="34" charset="0"/>
              </a:rPr>
              <a:t> </a:t>
            </a:r>
            <a:r>
              <a:rPr lang="fr-FR" err="1">
                <a:effectLst/>
                <a:latin typeface="Arial" panose="020B0604020202020204" pitchFamily="34" charset="0"/>
              </a:rPr>
              <a:t>quae</a:t>
            </a:r>
            <a:r>
              <a:rPr lang="fr-FR">
                <a:effectLst/>
                <a:latin typeface="Arial" panose="020B0604020202020204" pitchFamily="34" charset="0"/>
              </a:rPr>
              <a:t> </a:t>
            </a:r>
            <a:r>
              <a:rPr lang="fr-FR" err="1">
                <a:effectLst/>
                <a:latin typeface="Arial" panose="020B0604020202020204" pitchFamily="34" charset="0"/>
              </a:rPr>
              <a:t>magnimi</a:t>
            </a:r>
            <a:r>
              <a:rPr lang="fr-FR">
                <a:effectLst/>
                <a:latin typeface="Arial" panose="020B0604020202020204" pitchFamily="34" charset="0"/>
              </a:rPr>
              <a:t>, </a:t>
            </a:r>
            <a:r>
              <a:rPr lang="fr-FR" err="1">
                <a:effectLst/>
                <a:latin typeface="Arial" panose="020B0604020202020204" pitchFamily="34" charset="0"/>
              </a:rPr>
              <a:t>utate</a:t>
            </a:r>
            <a:r>
              <a:rPr lang="fr-FR">
                <a:effectLst/>
                <a:latin typeface="Arial" panose="020B0604020202020204" pitchFamily="34" charset="0"/>
              </a:rPr>
              <a:t> </a:t>
            </a:r>
            <a:r>
              <a:rPr lang="fr-FR" err="1">
                <a:effectLst/>
                <a:latin typeface="Arial" panose="020B0604020202020204" pitchFamily="34" charset="0"/>
              </a:rPr>
              <a:t>am</a:t>
            </a:r>
            <a:r>
              <a:rPr lang="fr-FR">
                <a:effectLst/>
                <a:latin typeface="Arial" panose="020B0604020202020204" pitchFamily="34" charset="0"/>
              </a:rPr>
              <a:t> </a:t>
            </a:r>
            <a:r>
              <a:rPr lang="fr-FR" err="1">
                <a:effectLst/>
                <a:latin typeface="Arial" panose="020B0604020202020204" pitchFamily="34" charset="0"/>
              </a:rPr>
              <a:t>eatur</a:t>
            </a:r>
            <a:r>
              <a:rPr lang="fr-FR">
                <a:effectLst/>
                <a:latin typeface="Arial" panose="020B0604020202020204" pitchFamily="34" charset="0"/>
              </a:rPr>
              <a:t> </a:t>
            </a:r>
            <a:r>
              <a:rPr lang="fr-FR" err="1">
                <a:effectLst/>
                <a:latin typeface="Arial" panose="020B0604020202020204" pitchFamily="34" charset="0"/>
              </a:rPr>
              <a:t>aceprehent</a:t>
            </a:r>
            <a:r>
              <a:rPr lang="fr-FR">
                <a:effectLst/>
                <a:latin typeface="Arial" panose="020B0604020202020204" pitchFamily="34" charset="0"/>
              </a:rPr>
              <a:t> et quia dis </a:t>
            </a:r>
            <a:r>
              <a:rPr lang="fr-FR" err="1">
                <a:effectLst/>
                <a:latin typeface="Arial" panose="020B0604020202020204" pitchFamily="34" charset="0"/>
              </a:rPr>
              <a:t>nullendaniet</a:t>
            </a:r>
            <a:r>
              <a:rPr lang="fr-FR">
                <a:effectLst/>
                <a:latin typeface="Arial" panose="020B0604020202020204" pitchFamily="34" charset="0"/>
              </a:rPr>
              <a:t> es </a:t>
            </a:r>
            <a:r>
              <a:rPr lang="fr-FR" err="1">
                <a:effectLst/>
                <a:latin typeface="Arial" panose="020B0604020202020204" pitchFamily="34" charset="0"/>
              </a:rPr>
              <a:t>endae</a:t>
            </a:r>
            <a:r>
              <a:rPr lang="fr-FR">
                <a:effectLst/>
                <a:latin typeface="Arial" panose="020B0604020202020204" pitchFamily="34" charset="0"/>
              </a:rPr>
              <a:t>. </a:t>
            </a:r>
            <a:r>
              <a:rPr lang="fr-FR" err="1">
                <a:effectLst/>
                <a:latin typeface="Arial" panose="020B0604020202020204" pitchFamily="34" charset="0"/>
              </a:rPr>
              <a:t>Nimod</a:t>
            </a:r>
            <a:r>
              <a:rPr lang="fr-FR">
                <a:effectLst/>
                <a:latin typeface="Arial" panose="020B0604020202020204" pitchFamily="34" charset="0"/>
              </a:rPr>
              <a:t> </a:t>
            </a:r>
            <a:r>
              <a:rPr lang="fr-FR" err="1">
                <a:effectLst/>
                <a:latin typeface="Arial" panose="020B0604020202020204" pitchFamily="34" charset="0"/>
              </a:rPr>
              <a:t>quaeres</a:t>
            </a:r>
            <a:r>
              <a:rPr lang="fr-FR">
                <a:effectLst/>
                <a:latin typeface="Arial" panose="020B0604020202020204" pitchFamily="34" charset="0"/>
              </a:rPr>
              <a:t> </a:t>
            </a:r>
            <a:r>
              <a:rPr lang="fr-FR" err="1">
                <a:effectLst/>
                <a:latin typeface="Arial" panose="020B0604020202020204" pitchFamily="34" charset="0"/>
              </a:rPr>
              <a:t>tionsec</a:t>
            </a:r>
            <a:r>
              <a:rPr lang="fr-FR">
                <a:effectLst/>
                <a:latin typeface="Arial" panose="020B0604020202020204" pitchFamily="34" charset="0"/>
              </a:rPr>
              <a:t> </a:t>
            </a:r>
            <a:r>
              <a:rPr lang="fr-FR" err="1">
                <a:effectLst/>
                <a:latin typeface="Arial" panose="020B0604020202020204" pitchFamily="34" charset="0"/>
              </a:rPr>
              <a:t>temporrum</a:t>
            </a:r>
            <a:r>
              <a:rPr lang="fr-FR">
                <a:effectLst/>
                <a:latin typeface="Arial" panose="020B0604020202020204" pitchFamily="34" charset="0"/>
              </a:rPr>
              <a:t> rem et </a:t>
            </a:r>
            <a:r>
              <a:rPr lang="fr-FR" err="1">
                <a:effectLst/>
                <a:latin typeface="Arial" panose="020B0604020202020204" pitchFamily="34" charset="0"/>
              </a:rPr>
              <a:t>ipsam</a:t>
            </a:r>
            <a:r>
              <a:rPr lang="fr-FR">
                <a:effectLst/>
                <a:latin typeface="Arial" panose="020B0604020202020204" pitchFamily="34" charset="0"/>
              </a:rPr>
              <a:t> re, si </a:t>
            </a:r>
            <a:r>
              <a:rPr lang="fr-FR" err="1">
                <a:effectLst/>
                <a:latin typeface="Arial" panose="020B0604020202020204" pitchFamily="34" charset="0"/>
              </a:rPr>
              <a:t>optatur</a:t>
            </a:r>
            <a:r>
              <a:rPr lang="fr-FR">
                <a:effectLst/>
                <a:latin typeface="Arial" panose="020B0604020202020204" pitchFamily="34" charset="0"/>
              </a:rPr>
              <a:t> </a:t>
            </a:r>
            <a:r>
              <a:rPr lang="fr-FR" err="1">
                <a:effectLst/>
                <a:latin typeface="Arial" panose="020B0604020202020204" pitchFamily="34" charset="0"/>
              </a:rPr>
              <a:t>alitissunt</a:t>
            </a:r>
            <a:r>
              <a:rPr lang="fr-FR">
                <a:effectLst/>
                <a:latin typeface="Arial" panose="020B0604020202020204" pitchFamily="34" charset="0"/>
              </a:rPr>
              <a:t> ma </a:t>
            </a:r>
            <a:r>
              <a:rPr lang="fr-FR" err="1">
                <a:effectLst/>
                <a:latin typeface="Arial" panose="020B0604020202020204" pitchFamily="34" charset="0"/>
              </a:rPr>
              <a:t>quaestrum</a:t>
            </a:r>
            <a:r>
              <a:rPr lang="fr-FR">
                <a:effectLst/>
                <a:latin typeface="Arial" panose="020B0604020202020204" pitchFamily="34" charset="0"/>
              </a:rPr>
              <a:t> </a:t>
            </a:r>
            <a:r>
              <a:rPr lang="fr-FR" err="1">
                <a:effectLst/>
                <a:latin typeface="Arial" panose="020B0604020202020204" pitchFamily="34" charset="0"/>
              </a:rPr>
              <a:t>fugiti</a:t>
            </a:r>
            <a:r>
              <a:rPr lang="fr-FR">
                <a:effectLst/>
                <a:latin typeface="Arial" panose="020B0604020202020204" pitchFamily="34" charset="0"/>
              </a:rPr>
              <a:t> </a:t>
            </a:r>
            <a:r>
              <a:rPr lang="fr-FR" err="1">
                <a:effectLst/>
                <a:latin typeface="Arial" panose="020B0604020202020204" pitchFamily="34" charset="0"/>
              </a:rPr>
              <a:t>dolupta</a:t>
            </a:r>
            <a:r>
              <a:rPr lang="fr-FR">
                <a:effectLst/>
                <a:latin typeface="Arial" panose="020B0604020202020204" pitchFamily="34" charset="0"/>
              </a:rPr>
              <a:t> </a:t>
            </a:r>
            <a:r>
              <a:rPr lang="fr-FR" err="1">
                <a:effectLst/>
                <a:latin typeface="Arial" panose="020B0604020202020204" pitchFamily="34" charset="0"/>
              </a:rPr>
              <a:t>turibus</a:t>
            </a:r>
            <a:r>
              <a:rPr lang="fr-FR">
                <a:effectLst/>
                <a:latin typeface="Arial" panose="020B0604020202020204" pitchFamily="34" charset="0"/>
              </a:rPr>
              <a:t> </a:t>
            </a:r>
            <a:r>
              <a:rPr lang="fr-FR" err="1">
                <a:effectLst/>
                <a:latin typeface="Arial" panose="020B0604020202020204" pitchFamily="34" charset="0"/>
              </a:rPr>
              <a:t>eles</a:t>
            </a:r>
            <a:r>
              <a:rPr lang="fr-FR">
                <a:effectLst/>
                <a:latin typeface="Arial" panose="020B0604020202020204" pitchFamily="34" charset="0"/>
              </a:rPr>
              <a:t> </a:t>
            </a:r>
            <a:r>
              <a:rPr lang="fr-FR" err="1">
                <a:effectLst/>
                <a:latin typeface="Arial" panose="020B0604020202020204" pitchFamily="34" charset="0"/>
              </a:rPr>
              <a:t>erspeli</a:t>
            </a:r>
            <a:r>
              <a:rPr lang="fr-FR">
                <a:effectLst/>
                <a:latin typeface="Arial" panose="020B0604020202020204" pitchFamily="34" charset="0"/>
              </a:rPr>
              <a:t> </a:t>
            </a:r>
            <a:r>
              <a:rPr lang="fr-FR" err="1">
                <a:effectLst/>
                <a:latin typeface="Arial" panose="020B0604020202020204" pitchFamily="34" charset="0"/>
              </a:rPr>
              <a:t>quaepernata</a:t>
            </a:r>
            <a:r>
              <a:rPr lang="fr-FR">
                <a:effectLst/>
                <a:latin typeface="Arial" panose="020B0604020202020204" pitchFamily="34" charset="0"/>
              </a:rPr>
              <a:t> </a:t>
            </a:r>
            <a:r>
              <a:rPr lang="fr-FR" err="1">
                <a:effectLst/>
                <a:latin typeface="Arial" panose="020B0604020202020204" pitchFamily="34" charset="0"/>
              </a:rPr>
              <a:t>verrum</a:t>
            </a:r>
            <a:r>
              <a:rPr lang="fr-FR">
                <a:effectLst/>
                <a:latin typeface="Arial" panose="020B0604020202020204" pitchFamily="34" charset="0"/>
              </a:rPr>
              <a:t> </a:t>
            </a:r>
            <a:r>
              <a:rPr lang="fr-FR" err="1">
                <a:effectLst/>
                <a:latin typeface="Arial" panose="020B0604020202020204" pitchFamily="34" charset="0"/>
              </a:rPr>
              <a:t>andit</a:t>
            </a:r>
            <a:r>
              <a:rPr lang="fr-FR">
                <a:effectLst/>
                <a:latin typeface="Arial" panose="020B0604020202020204" pitchFamily="34" charset="0"/>
              </a:rPr>
              <a:t> </a:t>
            </a:r>
            <a:r>
              <a:rPr lang="fr-FR" err="1">
                <a:effectLst/>
                <a:latin typeface="Arial" panose="020B0604020202020204" pitchFamily="34" charset="0"/>
              </a:rPr>
              <a:t>abo</a:t>
            </a:r>
            <a:r>
              <a:rPr lang="fr-FR">
                <a:effectLst/>
                <a:latin typeface="Arial" panose="020B0604020202020204" pitchFamily="34" charset="0"/>
              </a:rPr>
              <a:t>.</a:t>
            </a:r>
          </a:p>
        </p:txBody>
      </p:sp>
      <p:sp>
        <p:nvSpPr>
          <p:cNvPr id="2" name="Espace réservé du contenu 14">
            <a:extLst>
              <a:ext uri="{FF2B5EF4-FFF2-40B4-BE49-F238E27FC236}">
                <a16:creationId xmlns:a16="http://schemas.microsoft.com/office/drawing/2014/main" id="{A9759E5E-D835-E30C-16D1-7E81C9AB6B13}"/>
              </a:ext>
            </a:extLst>
          </p:cNvPr>
          <p:cNvSpPr>
            <a:spLocks noGrp="1"/>
          </p:cNvSpPr>
          <p:nvPr>
            <p:ph sz="quarter" idx="34" hasCustomPrompt="1"/>
          </p:nvPr>
        </p:nvSpPr>
        <p:spPr>
          <a:xfrm>
            <a:off x="988155" y="3039950"/>
            <a:ext cx="3444149" cy="247190"/>
          </a:xfrm>
          <a:ln w="15875">
            <a:noFill/>
          </a:ln>
        </p:spPr>
        <p:txBody>
          <a:bodyPr lIns="0" tIns="0" rIns="0" bIns="0" numCol="1" spcCol="360000">
            <a:noAutofit/>
          </a:bodyPr>
          <a:lstStyle>
            <a:lvl1pPr marL="0" indent="0" algn="ctr">
              <a:lnSpc>
                <a:spcPct val="100000"/>
              </a:lnSpc>
              <a:spcAft>
                <a:spcPts val="300"/>
              </a:spcAft>
              <a:buClr>
                <a:schemeClr val="tx2"/>
              </a:buClr>
              <a:buSzPct val="122000"/>
              <a:buNone/>
              <a:defRPr lang="fr-FR" sz="1200" b="1" i="0" u="none" strike="noStrike" cap="none" spc="0" baseline="0" dirty="0">
                <a:solidFill>
                  <a:srgbClr val="EE7326"/>
                </a:solidFill>
                <a:uFillTx/>
                <a:latin typeface="Arial"/>
                <a:ea typeface="Arial"/>
                <a:cs typeface="Arial"/>
                <a:sym typeface="Arial"/>
              </a:defRPr>
            </a:lvl1pPr>
            <a:lvl2pPr marL="342891" indent="0">
              <a:lnSpc>
                <a:spcPct val="200000"/>
              </a:lnSpc>
              <a:spcAft>
                <a:spcPts val="300"/>
              </a:spcAft>
              <a:buClr>
                <a:schemeClr val="tx2"/>
              </a:buClr>
              <a:buSzPct val="122000"/>
              <a:buNone/>
              <a:defRPr sz="1351">
                <a:solidFill>
                  <a:srgbClr val="134389"/>
                </a:solidFill>
              </a:defRPr>
            </a:lvl2pPr>
            <a:lvl3pPr>
              <a:lnSpc>
                <a:spcPct val="200000"/>
              </a:lnSpc>
              <a:spcAft>
                <a:spcPts val="300"/>
              </a:spcAft>
              <a:buClr>
                <a:schemeClr val="tx2"/>
              </a:buClr>
              <a:buSzPct val="122000"/>
              <a:defRPr sz="1200">
                <a:solidFill>
                  <a:srgbClr val="134389"/>
                </a:solidFill>
              </a:defRPr>
            </a:lvl3pPr>
            <a:lvl4pPr>
              <a:lnSpc>
                <a:spcPct val="200000"/>
              </a:lnSpc>
              <a:spcAft>
                <a:spcPts val="300"/>
              </a:spcAft>
              <a:buClr>
                <a:schemeClr val="tx2"/>
              </a:buClr>
              <a:buSzPct val="122000"/>
              <a:defRPr sz="1051">
                <a:solidFill>
                  <a:srgbClr val="134389"/>
                </a:solidFill>
              </a:defRPr>
            </a:lvl4pPr>
            <a:lvl5pPr>
              <a:lnSpc>
                <a:spcPct val="200000"/>
              </a:lnSpc>
              <a:spcAft>
                <a:spcPts val="300"/>
              </a:spcAft>
              <a:buClr>
                <a:schemeClr val="tx2"/>
              </a:buClr>
              <a:buSzPct val="122000"/>
              <a:defRPr sz="900">
                <a:solidFill>
                  <a:srgbClr val="134389"/>
                </a:solidFill>
              </a:defRPr>
            </a:lvl5pPr>
          </a:lstStyle>
          <a:p>
            <a:r>
              <a:rPr lang="fr-FR">
                <a:effectLst/>
                <a:latin typeface="Arial" panose="020B0604020202020204" pitchFamily="34" charset="0"/>
              </a:rPr>
              <a:t>Titre colonne 1</a:t>
            </a:r>
          </a:p>
        </p:txBody>
      </p:sp>
      <p:sp>
        <p:nvSpPr>
          <p:cNvPr id="5" name="Espace réservé du contenu 14">
            <a:extLst>
              <a:ext uri="{FF2B5EF4-FFF2-40B4-BE49-F238E27FC236}">
                <a16:creationId xmlns:a16="http://schemas.microsoft.com/office/drawing/2014/main" id="{FE2901FC-6D3D-10EF-ABA0-51C4449EB38B}"/>
              </a:ext>
            </a:extLst>
          </p:cNvPr>
          <p:cNvSpPr>
            <a:spLocks noGrp="1"/>
          </p:cNvSpPr>
          <p:nvPr>
            <p:ph sz="quarter" idx="35" hasCustomPrompt="1"/>
          </p:nvPr>
        </p:nvSpPr>
        <p:spPr>
          <a:xfrm>
            <a:off x="4836255" y="3039950"/>
            <a:ext cx="3444149" cy="247190"/>
          </a:xfrm>
          <a:ln w="15875">
            <a:noFill/>
          </a:ln>
        </p:spPr>
        <p:txBody>
          <a:bodyPr lIns="0" tIns="0" rIns="0" bIns="0" numCol="1" spcCol="360000">
            <a:noAutofit/>
          </a:bodyPr>
          <a:lstStyle>
            <a:lvl1pPr marL="0" indent="0" algn="ctr">
              <a:lnSpc>
                <a:spcPct val="100000"/>
              </a:lnSpc>
              <a:spcAft>
                <a:spcPts val="300"/>
              </a:spcAft>
              <a:buClr>
                <a:schemeClr val="tx2"/>
              </a:buClr>
              <a:buSzPct val="122000"/>
              <a:buNone/>
              <a:defRPr lang="fr-FR" sz="1200" b="1" i="0" u="none" strike="noStrike" cap="none" spc="0" baseline="0" dirty="0">
                <a:solidFill>
                  <a:srgbClr val="EE7326"/>
                </a:solidFill>
                <a:uFillTx/>
                <a:latin typeface="Arial"/>
                <a:ea typeface="Arial"/>
                <a:cs typeface="Arial"/>
                <a:sym typeface="Arial"/>
              </a:defRPr>
            </a:lvl1pPr>
            <a:lvl2pPr marL="342891" indent="0">
              <a:lnSpc>
                <a:spcPct val="200000"/>
              </a:lnSpc>
              <a:spcAft>
                <a:spcPts val="300"/>
              </a:spcAft>
              <a:buClr>
                <a:schemeClr val="tx2"/>
              </a:buClr>
              <a:buSzPct val="122000"/>
              <a:buNone/>
              <a:defRPr sz="1351">
                <a:solidFill>
                  <a:srgbClr val="134389"/>
                </a:solidFill>
              </a:defRPr>
            </a:lvl2pPr>
            <a:lvl3pPr>
              <a:lnSpc>
                <a:spcPct val="200000"/>
              </a:lnSpc>
              <a:spcAft>
                <a:spcPts val="300"/>
              </a:spcAft>
              <a:buClr>
                <a:schemeClr val="tx2"/>
              </a:buClr>
              <a:buSzPct val="122000"/>
              <a:defRPr sz="1200">
                <a:solidFill>
                  <a:srgbClr val="134389"/>
                </a:solidFill>
              </a:defRPr>
            </a:lvl3pPr>
            <a:lvl4pPr>
              <a:lnSpc>
                <a:spcPct val="200000"/>
              </a:lnSpc>
              <a:spcAft>
                <a:spcPts val="300"/>
              </a:spcAft>
              <a:buClr>
                <a:schemeClr val="tx2"/>
              </a:buClr>
              <a:buSzPct val="122000"/>
              <a:defRPr sz="1051">
                <a:solidFill>
                  <a:srgbClr val="134389"/>
                </a:solidFill>
              </a:defRPr>
            </a:lvl4pPr>
            <a:lvl5pPr>
              <a:lnSpc>
                <a:spcPct val="200000"/>
              </a:lnSpc>
              <a:spcAft>
                <a:spcPts val="300"/>
              </a:spcAft>
              <a:buClr>
                <a:schemeClr val="tx2"/>
              </a:buClr>
              <a:buSzPct val="122000"/>
              <a:defRPr sz="900">
                <a:solidFill>
                  <a:srgbClr val="134389"/>
                </a:solidFill>
              </a:defRPr>
            </a:lvl5pPr>
          </a:lstStyle>
          <a:p>
            <a:r>
              <a:rPr lang="fr-FR">
                <a:effectLst/>
                <a:latin typeface="Arial" panose="020B0604020202020204" pitchFamily="34" charset="0"/>
              </a:rPr>
              <a:t>Titre colonne 2</a:t>
            </a:r>
          </a:p>
        </p:txBody>
      </p:sp>
      <p:sp>
        <p:nvSpPr>
          <p:cNvPr id="6" name="Titre 2">
            <a:extLst>
              <a:ext uri="{FF2B5EF4-FFF2-40B4-BE49-F238E27FC236}">
                <a16:creationId xmlns:a16="http://schemas.microsoft.com/office/drawing/2014/main" id="{E24868C4-0D7A-CEC7-7F1E-7C48673225BA}"/>
              </a:ext>
            </a:extLst>
          </p:cNvPr>
          <p:cNvSpPr>
            <a:spLocks noGrp="1"/>
          </p:cNvSpPr>
          <p:nvPr>
            <p:ph type="title"/>
          </p:nvPr>
        </p:nvSpPr>
        <p:spPr>
          <a:xfrm>
            <a:off x="988155" y="180000"/>
            <a:ext cx="7291849" cy="461665"/>
          </a:xfrm>
          <a:noFill/>
        </p:spPr>
        <p:txBody>
          <a:bodyPr wrap="square" lIns="0" tIns="0" rIns="0" bIns="0" anchor="t" anchorCtr="0">
            <a:spAutoFit/>
          </a:bodyPr>
          <a:lstStyle>
            <a:lvl1pPr>
              <a:lnSpc>
                <a:spcPct val="100000"/>
              </a:lnSpc>
              <a:defRPr sz="3000">
                <a:solidFill>
                  <a:srgbClr val="EE7326"/>
                </a:solidFill>
              </a:defRPr>
            </a:lvl1pPr>
          </a:lstStyle>
          <a:p>
            <a:r>
              <a:rPr lang="fr-FR"/>
              <a:t>Modifiez le style du titre</a:t>
            </a:r>
            <a:endParaRPr/>
          </a:p>
        </p:txBody>
      </p:sp>
      <p:pic>
        <p:nvPicPr>
          <p:cNvPr id="8" name="Graphique 7">
            <a:extLst>
              <a:ext uri="{FF2B5EF4-FFF2-40B4-BE49-F238E27FC236}">
                <a16:creationId xmlns:a16="http://schemas.microsoft.com/office/drawing/2014/main" id="{BDD54BBB-BA54-35B6-B503-BCC4C9BDA52D}"/>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1530" y="848582"/>
            <a:ext cx="2005096" cy="2005096"/>
          </a:xfrm>
          <a:prstGeom prst="rect">
            <a:avLst/>
          </a:prstGeom>
        </p:spPr>
      </p:pic>
      <p:pic>
        <p:nvPicPr>
          <p:cNvPr id="3" name="Image 7">
            <a:extLst>
              <a:ext uri="{FF2B5EF4-FFF2-40B4-BE49-F238E27FC236}">
                <a16:creationId xmlns:a16="http://schemas.microsoft.com/office/drawing/2014/main" id="{BD1A3134-C8B2-F232-BEDE-A3E6E7540D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5266" y="4889005"/>
            <a:ext cx="779261" cy="216000"/>
          </a:xfrm>
          <a:prstGeom prst="rect">
            <a:avLst/>
          </a:prstGeom>
        </p:spPr>
      </p:pic>
      <p:cxnSp>
        <p:nvCxnSpPr>
          <p:cNvPr id="7" name="Connecteur droit 6">
            <a:extLst>
              <a:ext uri="{FF2B5EF4-FFF2-40B4-BE49-F238E27FC236}">
                <a16:creationId xmlns:a16="http://schemas.microsoft.com/office/drawing/2014/main" id="{EE8EA747-A572-3480-FA23-3474E31397BA}"/>
              </a:ext>
            </a:extLst>
          </p:cNvPr>
          <p:cNvCxnSpPr/>
          <p:nvPr userDrawn="1"/>
        </p:nvCxnSpPr>
        <p:spPr>
          <a:xfrm>
            <a:off x="0" y="4739518"/>
            <a:ext cx="9144000" cy="0"/>
          </a:xfrm>
          <a:prstGeom prst="line">
            <a:avLst/>
          </a:prstGeom>
          <a:noFill/>
          <a:ln w="6350" cap="flat">
            <a:solidFill>
              <a:srgbClr val="134389"/>
            </a:solidFill>
            <a:prstDash val="solid"/>
            <a:round/>
          </a:ln>
          <a:effectLst/>
          <a:sp3d/>
        </p:spPr>
        <p:style>
          <a:lnRef idx="0">
            <a:scrgbClr r="0" g="0" b="0"/>
          </a:lnRef>
          <a:fillRef idx="0">
            <a:scrgbClr r="0" g="0" b="0"/>
          </a:fillRef>
          <a:effectRef idx="0">
            <a:scrgbClr r="0" g="0" b="0"/>
          </a:effectRef>
          <a:fontRef idx="none"/>
        </p:style>
      </p:cxnSp>
      <p:sp>
        <p:nvSpPr>
          <p:cNvPr id="9" name="Espace réservé du numéro de diapositive 8">
            <a:extLst>
              <a:ext uri="{FF2B5EF4-FFF2-40B4-BE49-F238E27FC236}">
                <a16:creationId xmlns:a16="http://schemas.microsoft.com/office/drawing/2014/main" id="{FA6D5FB9-2729-63C1-2412-677C5FA4AB25}"/>
              </a:ext>
            </a:extLst>
          </p:cNvPr>
          <p:cNvSpPr>
            <a:spLocks noGrp="1"/>
          </p:cNvSpPr>
          <p:nvPr>
            <p:ph type="sldNum" sz="quarter" idx="36"/>
          </p:nvPr>
        </p:nvSpPr>
        <p:spPr/>
        <p:txBody>
          <a:bodyPr/>
          <a:lstStyle/>
          <a:p>
            <a:fld id="{0282FDC2-70C1-5C43-A3B8-F09EF6351E29}" type="slidenum">
              <a:rPr lang="fr-FR" smtClean="0"/>
              <a:pPr/>
              <a:t>‹N°›</a:t>
            </a:fld>
            <a:endParaRPr lang="fr-FR"/>
          </a:p>
        </p:txBody>
      </p:sp>
    </p:spTree>
    <p:extLst>
      <p:ext uri="{BB962C8B-B14F-4D97-AF65-F5344CB8AC3E}">
        <p14:creationId xmlns:p14="http://schemas.microsoft.com/office/powerpoint/2010/main" val="51824771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3-Verbatim">
    <p:bg>
      <p:bgPr>
        <a:solidFill>
          <a:srgbClr val="633564"/>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BE416AF-07EC-5435-BD20-6A6A2137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607969" y="540000"/>
            <a:ext cx="691200" cy="648000"/>
          </a:xfrm>
          <a:prstGeom prst="rect">
            <a:avLst/>
          </a:prstGeom>
        </p:spPr>
      </p:pic>
      <p:sp>
        <p:nvSpPr>
          <p:cNvPr id="3" name="Titre de diapositive">
            <a:extLst>
              <a:ext uri="{FF2B5EF4-FFF2-40B4-BE49-F238E27FC236}">
                <a16:creationId xmlns:a16="http://schemas.microsoft.com/office/drawing/2014/main" id="{EC2A6BF4-0830-A993-D8D9-10292EF7FEA3}"/>
              </a:ext>
            </a:extLst>
          </p:cNvPr>
          <p:cNvSpPr txBox="1">
            <a:spLocks noGrp="1" noChangeAspect="1"/>
          </p:cNvSpPr>
          <p:nvPr>
            <p:ph type="body" sz="quarter" idx="22" hasCustomPrompt="1"/>
          </p:nvPr>
        </p:nvSpPr>
        <p:spPr>
          <a:xfrm>
            <a:off x="2495373" y="540000"/>
            <a:ext cx="2839898" cy="483960"/>
          </a:xfrm>
          <a:prstGeom prst="rect">
            <a:avLst/>
          </a:prstGeom>
          <a:ln w="15875">
            <a:solidFill>
              <a:schemeClr val="tx2"/>
            </a:solidFill>
          </a:ln>
        </p:spPr>
        <p:txBody>
          <a:bodyPr wrap="none" lIns="180000" tIns="72000" rIns="180000" bIns="72000" anchor="ctr" anchorCtr="0">
            <a:spAutoFit/>
          </a:bodyPr>
          <a:lstStyle>
            <a:lvl1pPr marL="0" indent="0" algn="r">
              <a:lnSpc>
                <a:spcPct val="100000"/>
              </a:lnSpc>
              <a:spcBef>
                <a:spcPts val="0"/>
              </a:spcBef>
              <a:buNone/>
              <a:defRPr sz="2200" b="1" i="0" u="none" strike="noStrike" cap="none" spc="0" baseline="0" dirty="0">
                <a:solidFill>
                  <a:schemeClr val="tx2"/>
                </a:solidFill>
                <a:uFillTx/>
                <a:latin typeface="Arial"/>
                <a:ea typeface="Arial"/>
                <a:cs typeface="Arial"/>
                <a:sym typeface="Arial"/>
              </a:defRPr>
            </a:lvl1pPr>
          </a:lstStyle>
          <a:p>
            <a:r>
              <a:rPr lang="fr-FR"/>
              <a:t>Titre de l’interview</a:t>
            </a:r>
          </a:p>
        </p:txBody>
      </p:sp>
      <p:sp>
        <p:nvSpPr>
          <p:cNvPr id="4" name="Espace réservé pour une image  3">
            <a:extLst>
              <a:ext uri="{FF2B5EF4-FFF2-40B4-BE49-F238E27FC236}">
                <a16:creationId xmlns:a16="http://schemas.microsoft.com/office/drawing/2014/main" id="{B0AAC84A-2646-F21D-FE72-2E6C92CDA566}"/>
              </a:ext>
            </a:extLst>
          </p:cNvPr>
          <p:cNvSpPr>
            <a:spLocks noGrp="1"/>
          </p:cNvSpPr>
          <p:nvPr>
            <p:ph type="pic" sz="quarter" idx="33" hasCustomPrompt="1"/>
          </p:nvPr>
        </p:nvSpPr>
        <p:spPr>
          <a:xfrm>
            <a:off x="616085" y="1324046"/>
            <a:ext cx="4719187" cy="2318147"/>
          </a:xfrm>
        </p:spPr>
        <p:txBody>
          <a:bodyPr>
            <a:normAutofit/>
          </a:bodyPr>
          <a:lstStyle>
            <a:lvl1pPr marL="0" indent="0">
              <a:buNone/>
              <a:defRPr sz="1000">
                <a:solidFill>
                  <a:schemeClr val="tx2"/>
                </a:solidFill>
              </a:defRPr>
            </a:lvl1pPr>
          </a:lstStyle>
          <a:p>
            <a:r>
              <a:rPr lang="fr-FR"/>
              <a:t>Photo du groupe et du collaborateur</a:t>
            </a:r>
          </a:p>
        </p:txBody>
      </p:sp>
      <p:pic>
        <p:nvPicPr>
          <p:cNvPr id="8" name="Graphique 7">
            <a:extLst>
              <a:ext uri="{FF2B5EF4-FFF2-40B4-BE49-F238E27FC236}">
                <a16:creationId xmlns:a16="http://schemas.microsoft.com/office/drawing/2014/main" id="{B44DB38A-D8F7-A033-4A88-7FFBEF9F61D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39478" y="3642193"/>
            <a:ext cx="895794" cy="895794"/>
          </a:xfrm>
          <a:prstGeom prst="rect">
            <a:avLst/>
          </a:prstGeom>
        </p:spPr>
      </p:pic>
      <p:sp>
        <p:nvSpPr>
          <p:cNvPr id="10" name="Espace réservé du texte 9">
            <a:extLst>
              <a:ext uri="{FF2B5EF4-FFF2-40B4-BE49-F238E27FC236}">
                <a16:creationId xmlns:a16="http://schemas.microsoft.com/office/drawing/2014/main" id="{BBA4A283-B6EC-D50F-F27D-C0A38D618755}"/>
              </a:ext>
            </a:extLst>
          </p:cNvPr>
          <p:cNvSpPr>
            <a:spLocks noGrp="1"/>
          </p:cNvSpPr>
          <p:nvPr>
            <p:ph type="body" sz="quarter" idx="34" hasCustomPrompt="1"/>
          </p:nvPr>
        </p:nvSpPr>
        <p:spPr>
          <a:xfrm>
            <a:off x="5608638" y="1324046"/>
            <a:ext cx="3167062" cy="3207869"/>
          </a:xfrm>
        </p:spPr>
        <p:txBody>
          <a:bodyPr/>
          <a:lstStyle>
            <a:lvl1pPr marL="0" indent="0">
              <a:lnSpc>
                <a:spcPct val="100000"/>
              </a:lnSpc>
              <a:spcBef>
                <a:spcPts val="600"/>
              </a:spcBef>
              <a:buNone/>
              <a:defRPr i="1">
                <a:solidFill>
                  <a:schemeClr val="tx2"/>
                </a:solidFill>
              </a:defRPr>
            </a:lvl1pPr>
            <a:lvl2pPr marL="342891" indent="0">
              <a:buNone/>
              <a:defRPr>
                <a:solidFill>
                  <a:schemeClr val="tx2"/>
                </a:solidFill>
              </a:defRPr>
            </a:lvl2pPr>
            <a:lvl3pPr marL="685783" indent="0">
              <a:buNone/>
              <a:defRPr>
                <a:solidFill>
                  <a:schemeClr val="tx2"/>
                </a:solidFill>
              </a:defRPr>
            </a:lvl3pPr>
            <a:lvl4pPr marL="1028674" indent="0">
              <a:buNone/>
              <a:defRPr>
                <a:solidFill>
                  <a:schemeClr val="tx2"/>
                </a:solidFill>
              </a:defRPr>
            </a:lvl4pPr>
            <a:lvl5pPr marL="1371566" indent="0">
              <a:buNone/>
              <a:defRPr>
                <a:solidFill>
                  <a:schemeClr val="tx2"/>
                </a:solidFill>
              </a:defRPr>
            </a:lvl5pPr>
          </a:lstStyle>
          <a:p>
            <a:pPr lvl="0"/>
            <a:r>
              <a:rPr lang="fr-FR"/>
              <a:t>Cliquez pour mettre l’extrait de l’interview</a:t>
            </a:r>
          </a:p>
        </p:txBody>
      </p:sp>
      <p:pic>
        <p:nvPicPr>
          <p:cNvPr id="7" name="Image 7">
            <a:extLst>
              <a:ext uri="{FF2B5EF4-FFF2-40B4-BE49-F238E27FC236}">
                <a16:creationId xmlns:a16="http://schemas.microsoft.com/office/drawing/2014/main" id="{986A2AF8-70A9-95DF-F25A-4B7803223A0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79746" y="4890247"/>
            <a:ext cx="779262" cy="216000"/>
          </a:xfrm>
          <a:prstGeom prst="rect">
            <a:avLst/>
          </a:prstGeom>
        </p:spPr>
      </p:pic>
      <p:cxnSp>
        <p:nvCxnSpPr>
          <p:cNvPr id="9" name="Connecteur droit 8">
            <a:extLst>
              <a:ext uri="{FF2B5EF4-FFF2-40B4-BE49-F238E27FC236}">
                <a16:creationId xmlns:a16="http://schemas.microsoft.com/office/drawing/2014/main" id="{3F84F75C-B082-D958-10E3-19EF15906AAC}"/>
              </a:ext>
            </a:extLst>
          </p:cNvPr>
          <p:cNvCxnSpPr/>
          <p:nvPr userDrawn="1"/>
        </p:nvCxnSpPr>
        <p:spPr>
          <a:xfrm>
            <a:off x="0" y="4739518"/>
            <a:ext cx="9144000" cy="0"/>
          </a:xfrm>
          <a:prstGeom prst="line">
            <a:avLst/>
          </a:prstGeom>
          <a:noFill/>
          <a:ln w="635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2" name="Espace réservé du numéro de diapositive 1">
            <a:extLst>
              <a:ext uri="{FF2B5EF4-FFF2-40B4-BE49-F238E27FC236}">
                <a16:creationId xmlns:a16="http://schemas.microsoft.com/office/drawing/2014/main" id="{5013308B-BF67-B619-5807-0F4A1A835CBA}"/>
              </a:ext>
            </a:extLst>
          </p:cNvPr>
          <p:cNvSpPr>
            <a:spLocks noGrp="1"/>
          </p:cNvSpPr>
          <p:nvPr>
            <p:ph type="sldNum" sz="quarter" idx="35"/>
          </p:nvPr>
        </p:nvSpPr>
        <p:spPr/>
        <p:txBody>
          <a:bodyPr/>
          <a:lstStyle>
            <a:lvl1pPr>
              <a:defRPr>
                <a:solidFill>
                  <a:srgbClr val="FFFFFF"/>
                </a:solidFill>
              </a:defRPr>
            </a:lvl1pPr>
          </a:lstStyle>
          <a:p>
            <a:fld id="{0282FDC2-70C1-5C43-A3B8-F09EF6351E29}" type="slidenum">
              <a:rPr lang="fr-FR" smtClean="0"/>
              <a:pPr/>
              <a:t>‹N°›</a:t>
            </a:fld>
            <a:endParaRPr lang="fr-FR"/>
          </a:p>
        </p:txBody>
      </p:sp>
    </p:spTree>
    <p:extLst>
      <p:ext uri="{BB962C8B-B14F-4D97-AF65-F5344CB8AC3E}">
        <p14:creationId xmlns:p14="http://schemas.microsoft.com/office/powerpoint/2010/main" val="28322371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4-Trois encart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6DFB81E-ED58-89B2-A3D6-F8E5369B88F6}"/>
              </a:ext>
            </a:extLst>
          </p:cNvPr>
          <p:cNvSpPr>
            <a:spLocks noGrp="1"/>
          </p:cNvSpPr>
          <p:nvPr>
            <p:ph type="body" sz="quarter" idx="32"/>
          </p:nvPr>
        </p:nvSpPr>
        <p:spPr>
          <a:xfrm>
            <a:off x="432000" y="1656000"/>
            <a:ext cx="2700000" cy="2814766"/>
          </a:xfrm>
          <a:ln>
            <a:solidFill>
              <a:srgbClr val="633564"/>
            </a:solidFill>
          </a:ln>
        </p:spPr>
        <p:txBody>
          <a:bodyPr lIns="180000" tIns="180000" rIns="180000" bIns="180000" anchor="t" anchorCtr="0">
            <a:normAutofit/>
          </a:bodyPr>
          <a:lstStyle>
            <a:lvl1pPr marL="0" indent="0">
              <a:lnSpc>
                <a:spcPct val="100000"/>
              </a:lnSpc>
              <a:spcBef>
                <a:spcPts val="1125"/>
              </a:spcBef>
              <a:spcAft>
                <a:spcPts val="151"/>
              </a:spcAft>
              <a:buNone/>
              <a:defRPr sz="1400">
                <a:solidFill>
                  <a:srgbClr val="134389"/>
                </a:solidFill>
              </a:defRPr>
            </a:lvl1pPr>
            <a:lvl2pPr>
              <a:lnSpc>
                <a:spcPct val="200000"/>
              </a:lnSpc>
              <a:spcAft>
                <a:spcPts val="151"/>
              </a:spcAft>
              <a:defRPr sz="1351">
                <a:solidFill>
                  <a:srgbClr val="134389"/>
                </a:solidFill>
              </a:defRPr>
            </a:lvl2pPr>
            <a:lvl3pPr>
              <a:lnSpc>
                <a:spcPct val="200000"/>
              </a:lnSpc>
              <a:spcAft>
                <a:spcPts val="151"/>
              </a:spcAft>
              <a:defRPr sz="1200">
                <a:solidFill>
                  <a:srgbClr val="134389"/>
                </a:solidFill>
              </a:defRPr>
            </a:lvl3pPr>
            <a:lvl4pPr>
              <a:lnSpc>
                <a:spcPct val="200000"/>
              </a:lnSpc>
              <a:spcAft>
                <a:spcPts val="151"/>
              </a:spcAft>
              <a:defRPr sz="1051">
                <a:solidFill>
                  <a:srgbClr val="134389"/>
                </a:solidFill>
              </a:defRPr>
            </a:lvl4pPr>
            <a:lvl5pPr>
              <a:lnSpc>
                <a:spcPct val="200000"/>
              </a:lnSpc>
              <a:spcAft>
                <a:spcPts val="151"/>
              </a:spcAft>
              <a:defRPr sz="900">
                <a:solidFill>
                  <a:srgbClr val="134389"/>
                </a:solidFill>
              </a:defRPr>
            </a:lvl5pPr>
          </a:lstStyle>
          <a:p>
            <a:pPr lvl="0"/>
            <a:r>
              <a:rPr lang="fr-FR"/>
              <a:t>Cliquez pour modifier les styles du texte du masque</a:t>
            </a:r>
          </a:p>
        </p:txBody>
      </p:sp>
      <p:sp>
        <p:nvSpPr>
          <p:cNvPr id="12" name="Espace réservé du texte 4">
            <a:extLst>
              <a:ext uri="{FF2B5EF4-FFF2-40B4-BE49-F238E27FC236}">
                <a16:creationId xmlns:a16="http://schemas.microsoft.com/office/drawing/2014/main" id="{C05BD0D9-4A86-1C17-1979-20E64AF53876}"/>
              </a:ext>
            </a:extLst>
          </p:cNvPr>
          <p:cNvSpPr>
            <a:spLocks noGrp="1"/>
          </p:cNvSpPr>
          <p:nvPr>
            <p:ph type="body" sz="quarter" idx="35" hasCustomPrompt="1"/>
          </p:nvPr>
        </p:nvSpPr>
        <p:spPr>
          <a:xfrm>
            <a:off x="432000" y="1224000"/>
            <a:ext cx="2700000" cy="331444"/>
          </a:xfrm>
          <a:solidFill>
            <a:srgbClr val="633564"/>
          </a:solidFill>
        </p:spPr>
        <p:txBody>
          <a:bodyPr wrap="none" lIns="180000" tIns="36000" rIns="180000" bIns="36000" anchor="t" anchorCtr="0">
            <a:noAutofit/>
          </a:bodyPr>
          <a:lstStyle>
            <a:lvl1pPr marL="0" indent="0">
              <a:lnSpc>
                <a:spcPct val="100000"/>
              </a:lnSpc>
              <a:spcBef>
                <a:spcPts val="0"/>
              </a:spcBef>
              <a:buNone/>
              <a:defRPr sz="1600" b="0">
                <a:solidFill>
                  <a:srgbClr val="FFFFFF"/>
                </a:solidFill>
              </a:defRPr>
            </a:lvl1pPr>
            <a:lvl2pPr marL="228589" indent="0">
              <a:buNone/>
              <a:defRPr/>
            </a:lvl2pPr>
          </a:lstStyle>
          <a:p>
            <a:pPr lvl="0"/>
            <a:r>
              <a:rPr lang="fr-FR"/>
              <a:t>Encart 1</a:t>
            </a:r>
          </a:p>
        </p:txBody>
      </p:sp>
      <p:sp>
        <p:nvSpPr>
          <p:cNvPr id="14" name="Espace réservé du texte 7">
            <a:extLst>
              <a:ext uri="{FF2B5EF4-FFF2-40B4-BE49-F238E27FC236}">
                <a16:creationId xmlns:a16="http://schemas.microsoft.com/office/drawing/2014/main" id="{27BBC75B-CA93-3E7B-EEF8-FA37A2A84E54}"/>
              </a:ext>
            </a:extLst>
          </p:cNvPr>
          <p:cNvSpPr>
            <a:spLocks noGrp="1"/>
          </p:cNvSpPr>
          <p:nvPr>
            <p:ph type="body" sz="quarter" idx="36" hasCustomPrompt="1"/>
          </p:nvPr>
        </p:nvSpPr>
        <p:spPr>
          <a:xfrm>
            <a:off x="3293470" y="1224000"/>
            <a:ext cx="2700000" cy="324000"/>
          </a:xfrm>
          <a:solidFill>
            <a:srgbClr val="A877B2"/>
          </a:solidFill>
        </p:spPr>
        <p:txBody>
          <a:bodyPr wrap="none" lIns="180000" tIns="36000" rIns="180000" bIns="36000" anchor="t" anchorCtr="0">
            <a:noAutofit/>
          </a:bodyPr>
          <a:lstStyle>
            <a:lvl1pPr marL="0" indent="0">
              <a:lnSpc>
                <a:spcPct val="100000"/>
              </a:lnSpc>
              <a:spcBef>
                <a:spcPts val="0"/>
              </a:spcBef>
              <a:buNone/>
              <a:defRPr sz="1600" b="0">
                <a:solidFill>
                  <a:srgbClr val="FFFFFF"/>
                </a:solidFill>
              </a:defRPr>
            </a:lvl1pPr>
          </a:lstStyle>
          <a:p>
            <a:pPr lvl="0"/>
            <a:r>
              <a:rPr lang="fr-FR"/>
              <a:t>Encart 2</a:t>
            </a:r>
          </a:p>
        </p:txBody>
      </p:sp>
      <p:sp>
        <p:nvSpPr>
          <p:cNvPr id="17" name="Espace réservé du texte 10">
            <a:extLst>
              <a:ext uri="{FF2B5EF4-FFF2-40B4-BE49-F238E27FC236}">
                <a16:creationId xmlns:a16="http://schemas.microsoft.com/office/drawing/2014/main" id="{7954686C-10B5-61DD-2D4F-16C0A6EA8E28}"/>
              </a:ext>
            </a:extLst>
          </p:cNvPr>
          <p:cNvSpPr>
            <a:spLocks noGrp="1"/>
          </p:cNvSpPr>
          <p:nvPr>
            <p:ph type="body" sz="quarter" idx="37" hasCustomPrompt="1"/>
          </p:nvPr>
        </p:nvSpPr>
        <p:spPr>
          <a:xfrm>
            <a:off x="6154940" y="1224000"/>
            <a:ext cx="2700000" cy="324000"/>
          </a:xfrm>
          <a:solidFill>
            <a:srgbClr val="EE7326"/>
          </a:solidFill>
        </p:spPr>
        <p:txBody>
          <a:bodyPr wrap="none" lIns="180000" tIns="36000" rIns="180000" bIns="36000" anchor="t" anchorCtr="0">
            <a:noAutofit/>
          </a:bodyPr>
          <a:lstStyle>
            <a:lvl1pPr marL="0" indent="0">
              <a:lnSpc>
                <a:spcPct val="100000"/>
              </a:lnSpc>
              <a:spcBef>
                <a:spcPts val="0"/>
              </a:spcBef>
              <a:buNone/>
              <a:defRPr sz="1600" b="0">
                <a:solidFill>
                  <a:srgbClr val="FFFFFF"/>
                </a:solidFill>
              </a:defRPr>
            </a:lvl1pPr>
          </a:lstStyle>
          <a:p>
            <a:pPr lvl="0"/>
            <a:r>
              <a:rPr lang="fr-FR"/>
              <a:t>Encart 3</a:t>
            </a:r>
          </a:p>
        </p:txBody>
      </p:sp>
      <p:pic>
        <p:nvPicPr>
          <p:cNvPr id="18" name="Graphique 17">
            <a:extLst>
              <a:ext uri="{FF2B5EF4-FFF2-40B4-BE49-F238E27FC236}">
                <a16:creationId xmlns:a16="http://schemas.microsoft.com/office/drawing/2014/main" id="{2EFF8286-04E6-F90B-4789-1A86B3A743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7561" y="301923"/>
            <a:ext cx="714756" cy="715500"/>
          </a:xfrm>
          <a:prstGeom prst="rect">
            <a:avLst/>
          </a:prstGeom>
        </p:spPr>
      </p:pic>
      <p:sp>
        <p:nvSpPr>
          <p:cNvPr id="2" name="Titre de diapositive">
            <a:extLst>
              <a:ext uri="{FF2B5EF4-FFF2-40B4-BE49-F238E27FC236}">
                <a16:creationId xmlns:a16="http://schemas.microsoft.com/office/drawing/2014/main" id="{CADC0B06-A646-19FA-98E3-8B65DF7D2A78}"/>
              </a:ext>
            </a:extLst>
          </p:cNvPr>
          <p:cNvSpPr txBox="1">
            <a:spLocks noGrp="1" noChangeAspect="1"/>
          </p:cNvSpPr>
          <p:nvPr>
            <p:ph type="body" sz="quarter" idx="22" hasCustomPrompt="1"/>
          </p:nvPr>
        </p:nvSpPr>
        <p:spPr>
          <a:xfrm>
            <a:off x="432000" y="468000"/>
            <a:ext cx="3816850" cy="483960"/>
          </a:xfrm>
          <a:prstGeom prst="rect">
            <a:avLst/>
          </a:prstGeom>
          <a:ln w="12700">
            <a:solidFill>
              <a:srgbClr val="134389"/>
            </a:solidFill>
          </a:ln>
        </p:spPr>
        <p:txBody>
          <a:bodyPr wrap="none" lIns="108000" tIns="72000" rIns="108000" bIns="72000" anchor="t" anchorCtr="0">
            <a:spAutoFit/>
          </a:bodyPr>
          <a:lstStyle>
            <a:lvl1pPr marL="0" indent="0" algn="l">
              <a:lnSpc>
                <a:spcPct val="100000"/>
              </a:lnSpc>
              <a:spcBef>
                <a:spcPts val="0"/>
              </a:spcBef>
              <a:buNone/>
              <a:defRPr sz="2200" b="1" i="0" u="none" strike="noStrike" cap="none" spc="0" baseline="0" dirty="0">
                <a:solidFill>
                  <a:srgbClr val="134389"/>
                </a:solidFill>
                <a:uFillTx/>
                <a:latin typeface="Arial"/>
                <a:ea typeface="Arial"/>
                <a:cs typeface="Arial"/>
                <a:sym typeface="Arial"/>
              </a:defRPr>
            </a:lvl1pPr>
          </a:lstStyle>
          <a:p>
            <a:r>
              <a:rPr lang="fr-FR"/>
              <a:t>Sous-titre de la diapositive</a:t>
            </a:r>
          </a:p>
        </p:txBody>
      </p:sp>
      <p:sp>
        <p:nvSpPr>
          <p:cNvPr id="20" name="Espace réservé du texte 4">
            <a:extLst>
              <a:ext uri="{FF2B5EF4-FFF2-40B4-BE49-F238E27FC236}">
                <a16:creationId xmlns:a16="http://schemas.microsoft.com/office/drawing/2014/main" id="{B9796319-3B21-CDB1-637F-3D40C208F1B6}"/>
              </a:ext>
            </a:extLst>
          </p:cNvPr>
          <p:cNvSpPr>
            <a:spLocks noGrp="1"/>
          </p:cNvSpPr>
          <p:nvPr>
            <p:ph type="body" sz="quarter" idx="38"/>
          </p:nvPr>
        </p:nvSpPr>
        <p:spPr>
          <a:xfrm>
            <a:off x="3294000" y="1656000"/>
            <a:ext cx="2700000" cy="2814766"/>
          </a:xfrm>
          <a:ln>
            <a:solidFill>
              <a:srgbClr val="A877B2"/>
            </a:solidFill>
          </a:ln>
        </p:spPr>
        <p:txBody>
          <a:bodyPr lIns="180000" tIns="180000" rIns="180000" bIns="180000" anchor="t" anchorCtr="0">
            <a:normAutofit/>
          </a:bodyPr>
          <a:lstStyle>
            <a:lvl1pPr marL="0" indent="0">
              <a:lnSpc>
                <a:spcPct val="100000"/>
              </a:lnSpc>
              <a:spcBef>
                <a:spcPts val="1125"/>
              </a:spcBef>
              <a:spcAft>
                <a:spcPts val="151"/>
              </a:spcAft>
              <a:buNone/>
              <a:defRPr sz="1400">
                <a:solidFill>
                  <a:srgbClr val="134389"/>
                </a:solidFill>
              </a:defRPr>
            </a:lvl1pPr>
            <a:lvl2pPr>
              <a:lnSpc>
                <a:spcPct val="200000"/>
              </a:lnSpc>
              <a:spcAft>
                <a:spcPts val="151"/>
              </a:spcAft>
              <a:defRPr sz="1351">
                <a:solidFill>
                  <a:srgbClr val="134389"/>
                </a:solidFill>
              </a:defRPr>
            </a:lvl2pPr>
            <a:lvl3pPr>
              <a:lnSpc>
                <a:spcPct val="200000"/>
              </a:lnSpc>
              <a:spcAft>
                <a:spcPts val="151"/>
              </a:spcAft>
              <a:defRPr sz="1200">
                <a:solidFill>
                  <a:srgbClr val="134389"/>
                </a:solidFill>
              </a:defRPr>
            </a:lvl3pPr>
            <a:lvl4pPr>
              <a:lnSpc>
                <a:spcPct val="200000"/>
              </a:lnSpc>
              <a:spcAft>
                <a:spcPts val="151"/>
              </a:spcAft>
              <a:defRPr sz="1051">
                <a:solidFill>
                  <a:srgbClr val="134389"/>
                </a:solidFill>
              </a:defRPr>
            </a:lvl4pPr>
            <a:lvl5pPr>
              <a:lnSpc>
                <a:spcPct val="200000"/>
              </a:lnSpc>
              <a:spcAft>
                <a:spcPts val="151"/>
              </a:spcAft>
              <a:defRPr sz="900">
                <a:solidFill>
                  <a:srgbClr val="134389"/>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id="{134ED055-553F-5A39-989E-1B949A1F0680}"/>
              </a:ext>
            </a:extLst>
          </p:cNvPr>
          <p:cNvSpPr>
            <a:spLocks noGrp="1"/>
          </p:cNvSpPr>
          <p:nvPr>
            <p:ph type="body" sz="quarter" idx="39"/>
          </p:nvPr>
        </p:nvSpPr>
        <p:spPr>
          <a:xfrm>
            <a:off x="6156000" y="1656000"/>
            <a:ext cx="2700000" cy="2814766"/>
          </a:xfrm>
          <a:ln>
            <a:solidFill>
              <a:srgbClr val="EE7326"/>
            </a:solidFill>
          </a:ln>
        </p:spPr>
        <p:txBody>
          <a:bodyPr lIns="180000" tIns="180000" rIns="180000" bIns="180000" anchor="t" anchorCtr="0">
            <a:normAutofit/>
          </a:bodyPr>
          <a:lstStyle>
            <a:lvl1pPr marL="0" indent="0">
              <a:lnSpc>
                <a:spcPct val="100000"/>
              </a:lnSpc>
              <a:spcBef>
                <a:spcPts val="1125"/>
              </a:spcBef>
              <a:spcAft>
                <a:spcPts val="151"/>
              </a:spcAft>
              <a:buNone/>
              <a:defRPr sz="1400">
                <a:solidFill>
                  <a:srgbClr val="134389"/>
                </a:solidFill>
              </a:defRPr>
            </a:lvl1pPr>
            <a:lvl2pPr>
              <a:lnSpc>
                <a:spcPct val="200000"/>
              </a:lnSpc>
              <a:spcAft>
                <a:spcPts val="151"/>
              </a:spcAft>
              <a:defRPr sz="1351">
                <a:solidFill>
                  <a:srgbClr val="134389"/>
                </a:solidFill>
              </a:defRPr>
            </a:lvl2pPr>
            <a:lvl3pPr>
              <a:lnSpc>
                <a:spcPct val="200000"/>
              </a:lnSpc>
              <a:spcAft>
                <a:spcPts val="151"/>
              </a:spcAft>
              <a:defRPr sz="1200">
                <a:solidFill>
                  <a:srgbClr val="134389"/>
                </a:solidFill>
              </a:defRPr>
            </a:lvl3pPr>
            <a:lvl4pPr>
              <a:lnSpc>
                <a:spcPct val="200000"/>
              </a:lnSpc>
              <a:spcAft>
                <a:spcPts val="151"/>
              </a:spcAft>
              <a:defRPr sz="1051">
                <a:solidFill>
                  <a:srgbClr val="134389"/>
                </a:solidFill>
              </a:defRPr>
            </a:lvl4pPr>
            <a:lvl5pPr>
              <a:lnSpc>
                <a:spcPct val="200000"/>
              </a:lnSpc>
              <a:spcAft>
                <a:spcPts val="151"/>
              </a:spcAft>
              <a:defRPr sz="900">
                <a:solidFill>
                  <a:srgbClr val="134389"/>
                </a:solidFill>
              </a:defRPr>
            </a:lvl5pPr>
          </a:lstStyle>
          <a:p>
            <a:pPr lvl="0"/>
            <a:r>
              <a:rPr lang="fr-FR"/>
              <a:t>Cliquez pour modifier les styles du texte du masque</a:t>
            </a:r>
          </a:p>
        </p:txBody>
      </p:sp>
      <p:pic>
        <p:nvPicPr>
          <p:cNvPr id="3" name="Image 7">
            <a:extLst>
              <a:ext uri="{FF2B5EF4-FFF2-40B4-BE49-F238E27FC236}">
                <a16:creationId xmlns:a16="http://schemas.microsoft.com/office/drawing/2014/main" id="{94E1CBD4-70E0-CE79-E734-10E83B77759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5266" y="4889005"/>
            <a:ext cx="779261" cy="216000"/>
          </a:xfrm>
          <a:prstGeom prst="rect">
            <a:avLst/>
          </a:prstGeom>
        </p:spPr>
      </p:pic>
      <p:cxnSp>
        <p:nvCxnSpPr>
          <p:cNvPr id="4" name="Connecteur droit 3">
            <a:extLst>
              <a:ext uri="{FF2B5EF4-FFF2-40B4-BE49-F238E27FC236}">
                <a16:creationId xmlns:a16="http://schemas.microsoft.com/office/drawing/2014/main" id="{14F55DCD-80D9-4838-A35B-FBA4EE802B35}"/>
              </a:ext>
            </a:extLst>
          </p:cNvPr>
          <p:cNvCxnSpPr/>
          <p:nvPr userDrawn="1"/>
        </p:nvCxnSpPr>
        <p:spPr>
          <a:xfrm>
            <a:off x="0" y="4739518"/>
            <a:ext cx="9144000" cy="0"/>
          </a:xfrm>
          <a:prstGeom prst="line">
            <a:avLst/>
          </a:prstGeom>
          <a:noFill/>
          <a:ln w="6350" cap="flat">
            <a:solidFill>
              <a:srgbClr val="134389"/>
            </a:solidFill>
            <a:prstDash val="solid"/>
            <a:round/>
          </a:ln>
          <a:effectLst/>
          <a:sp3d/>
        </p:spPr>
        <p:style>
          <a:lnRef idx="0">
            <a:scrgbClr r="0" g="0" b="0"/>
          </a:lnRef>
          <a:fillRef idx="0">
            <a:scrgbClr r="0" g="0" b="0"/>
          </a:fillRef>
          <a:effectRef idx="0">
            <a:scrgbClr r="0" g="0" b="0"/>
          </a:effectRef>
          <a:fontRef idx="none"/>
        </p:style>
      </p:cxnSp>
      <p:sp>
        <p:nvSpPr>
          <p:cNvPr id="6" name="Espace réservé du numéro de diapositive 5">
            <a:extLst>
              <a:ext uri="{FF2B5EF4-FFF2-40B4-BE49-F238E27FC236}">
                <a16:creationId xmlns:a16="http://schemas.microsoft.com/office/drawing/2014/main" id="{8CB60DB9-3C66-C3B2-A292-14071FCFC490}"/>
              </a:ext>
            </a:extLst>
          </p:cNvPr>
          <p:cNvSpPr>
            <a:spLocks noGrp="1"/>
          </p:cNvSpPr>
          <p:nvPr>
            <p:ph type="sldNum" sz="quarter" idx="40"/>
          </p:nvPr>
        </p:nvSpPr>
        <p:spPr/>
        <p:txBody>
          <a:bodyPr/>
          <a:lstStyle/>
          <a:p>
            <a:fld id="{0282FDC2-70C1-5C43-A3B8-F09EF6351E29}" type="slidenum">
              <a:rPr lang="fr-FR" smtClean="0"/>
              <a:pPr/>
              <a:t>‹N°›</a:t>
            </a:fld>
            <a:endParaRPr lang="fr-FR"/>
          </a:p>
        </p:txBody>
      </p:sp>
    </p:spTree>
    <p:extLst>
      <p:ext uri="{BB962C8B-B14F-4D97-AF65-F5344CB8AC3E}">
        <p14:creationId xmlns:p14="http://schemas.microsoft.com/office/powerpoint/2010/main" val="1847141616"/>
      </p:ext>
    </p:extLst>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4-Deux encarts">
    <p:bg>
      <p:bgPr>
        <a:solidFill>
          <a:schemeClr val="accent5"/>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6DFB81E-ED58-89B2-A3D6-F8E5369B88F6}"/>
              </a:ext>
            </a:extLst>
          </p:cNvPr>
          <p:cNvSpPr>
            <a:spLocks noGrp="1"/>
          </p:cNvSpPr>
          <p:nvPr>
            <p:ph type="body" sz="quarter" idx="32"/>
          </p:nvPr>
        </p:nvSpPr>
        <p:spPr>
          <a:xfrm>
            <a:off x="720000" y="1244546"/>
            <a:ext cx="3600000" cy="3060000"/>
          </a:xfrm>
          <a:solidFill>
            <a:schemeClr val="tx2"/>
          </a:solidFill>
          <a:ln>
            <a:noFill/>
          </a:ln>
        </p:spPr>
        <p:txBody>
          <a:bodyPr lIns="180000" tIns="180000" rIns="180000" bIns="180000" anchor="t" anchorCtr="0">
            <a:normAutofit/>
          </a:bodyPr>
          <a:lstStyle>
            <a:lvl1pPr marL="0" indent="0" algn="ctr">
              <a:lnSpc>
                <a:spcPct val="100000"/>
              </a:lnSpc>
              <a:spcBef>
                <a:spcPts val="300"/>
              </a:spcBef>
              <a:spcAft>
                <a:spcPts val="0"/>
              </a:spcAft>
              <a:buNone/>
              <a:defRPr sz="2000">
                <a:solidFill>
                  <a:schemeClr val="accent5">
                    <a:lumMod val="10000"/>
                  </a:schemeClr>
                </a:solidFill>
              </a:defRPr>
            </a:lvl1pPr>
            <a:lvl2pPr>
              <a:lnSpc>
                <a:spcPct val="200000"/>
              </a:lnSpc>
              <a:spcAft>
                <a:spcPts val="151"/>
              </a:spcAft>
              <a:defRPr sz="1351">
                <a:solidFill>
                  <a:srgbClr val="134389"/>
                </a:solidFill>
              </a:defRPr>
            </a:lvl2pPr>
            <a:lvl3pPr>
              <a:lnSpc>
                <a:spcPct val="200000"/>
              </a:lnSpc>
              <a:spcAft>
                <a:spcPts val="151"/>
              </a:spcAft>
              <a:defRPr sz="1200">
                <a:solidFill>
                  <a:srgbClr val="134389"/>
                </a:solidFill>
              </a:defRPr>
            </a:lvl3pPr>
            <a:lvl4pPr>
              <a:lnSpc>
                <a:spcPct val="200000"/>
              </a:lnSpc>
              <a:spcAft>
                <a:spcPts val="151"/>
              </a:spcAft>
              <a:defRPr sz="1051">
                <a:solidFill>
                  <a:srgbClr val="134389"/>
                </a:solidFill>
              </a:defRPr>
            </a:lvl4pPr>
            <a:lvl5pPr>
              <a:lnSpc>
                <a:spcPct val="200000"/>
              </a:lnSpc>
              <a:spcAft>
                <a:spcPts val="151"/>
              </a:spcAft>
              <a:defRPr sz="900">
                <a:solidFill>
                  <a:srgbClr val="134389"/>
                </a:solidFill>
              </a:defRPr>
            </a:lvl5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EF5786DF-E07C-5BDB-6197-32BF680C6414}"/>
              </a:ext>
            </a:extLst>
          </p:cNvPr>
          <p:cNvSpPr>
            <a:spLocks noGrp="1"/>
          </p:cNvSpPr>
          <p:nvPr>
            <p:ph type="body" sz="quarter" idx="33"/>
          </p:nvPr>
        </p:nvSpPr>
        <p:spPr>
          <a:xfrm>
            <a:off x="4795852" y="1244546"/>
            <a:ext cx="3600000" cy="3060000"/>
          </a:xfrm>
          <a:solidFill>
            <a:schemeClr val="tx2"/>
          </a:solidFill>
          <a:ln>
            <a:noFill/>
          </a:ln>
        </p:spPr>
        <p:txBody>
          <a:bodyPr lIns="180000" tIns="180000" rIns="180000" bIns="180000" anchor="t" anchorCtr="0">
            <a:normAutofit/>
          </a:bodyPr>
          <a:lstStyle>
            <a:lvl1pPr marL="0" indent="0" algn="ctr">
              <a:lnSpc>
                <a:spcPct val="100000"/>
              </a:lnSpc>
              <a:spcBef>
                <a:spcPts val="300"/>
              </a:spcBef>
              <a:buNone/>
              <a:defRPr lang="fr-FR" sz="2000" b="0" i="0" u="none" strike="noStrike" cap="none" spc="0" baseline="0" dirty="0">
                <a:solidFill>
                  <a:schemeClr val="accent5">
                    <a:lumMod val="10000"/>
                  </a:schemeClr>
                </a:solidFill>
                <a:uFillTx/>
                <a:latin typeface="Arial"/>
                <a:ea typeface="Arial"/>
                <a:cs typeface="Arial"/>
                <a:sym typeface="Arial"/>
              </a:defRPr>
            </a:lvl1pPr>
            <a:lvl2pPr>
              <a:lnSpc>
                <a:spcPct val="200000"/>
              </a:lnSpc>
              <a:defRPr sz="1351">
                <a:solidFill>
                  <a:srgbClr val="134389"/>
                </a:solidFill>
              </a:defRPr>
            </a:lvl2pPr>
            <a:lvl3pPr>
              <a:lnSpc>
                <a:spcPct val="200000"/>
              </a:lnSpc>
              <a:defRPr sz="1200">
                <a:solidFill>
                  <a:srgbClr val="134389"/>
                </a:solidFill>
              </a:defRPr>
            </a:lvl3pPr>
            <a:lvl4pPr>
              <a:lnSpc>
                <a:spcPct val="200000"/>
              </a:lnSpc>
              <a:defRPr sz="1051">
                <a:solidFill>
                  <a:srgbClr val="134389"/>
                </a:solidFill>
              </a:defRPr>
            </a:lvl4pPr>
            <a:lvl5pPr>
              <a:lnSpc>
                <a:spcPct val="200000"/>
              </a:lnSpc>
              <a:defRPr sz="900">
                <a:solidFill>
                  <a:srgbClr val="134389"/>
                </a:solidFill>
              </a:defRPr>
            </a:lvl5pPr>
          </a:lstStyle>
          <a:p>
            <a:pPr lvl="0"/>
            <a:r>
              <a:rPr lang="fr-FR"/>
              <a:t>Cliquez pour modifier les styles du texte du masque</a:t>
            </a:r>
          </a:p>
        </p:txBody>
      </p:sp>
      <p:sp>
        <p:nvSpPr>
          <p:cNvPr id="12" name="Espace réservé du texte 4">
            <a:extLst>
              <a:ext uri="{FF2B5EF4-FFF2-40B4-BE49-F238E27FC236}">
                <a16:creationId xmlns:a16="http://schemas.microsoft.com/office/drawing/2014/main" id="{C05BD0D9-4A86-1C17-1979-20E64AF53876}"/>
              </a:ext>
            </a:extLst>
          </p:cNvPr>
          <p:cNvSpPr>
            <a:spLocks noGrp="1"/>
          </p:cNvSpPr>
          <p:nvPr>
            <p:ph type="body" sz="quarter" idx="35" hasCustomPrompt="1"/>
          </p:nvPr>
        </p:nvSpPr>
        <p:spPr>
          <a:xfrm>
            <a:off x="720000" y="666000"/>
            <a:ext cx="3600000" cy="470586"/>
          </a:xfrm>
          <a:solidFill>
            <a:srgbClr val="633564"/>
          </a:solidFill>
        </p:spPr>
        <p:txBody>
          <a:bodyPr lIns="288000" tIns="72000" rIns="288000" bIns="72000" anchor="t" anchorCtr="0">
            <a:noAutofit/>
          </a:bodyPr>
          <a:lstStyle>
            <a:lvl1pPr marL="0" indent="0" algn="ctr">
              <a:lnSpc>
                <a:spcPct val="100000"/>
              </a:lnSpc>
              <a:spcBef>
                <a:spcPts val="0"/>
              </a:spcBef>
              <a:buNone/>
              <a:defRPr sz="2200" b="0">
                <a:solidFill>
                  <a:srgbClr val="FFFFFF"/>
                </a:solidFill>
              </a:defRPr>
            </a:lvl1pPr>
            <a:lvl2pPr marL="228589" indent="0">
              <a:buNone/>
              <a:defRPr/>
            </a:lvl2pPr>
          </a:lstStyle>
          <a:p>
            <a:pPr lvl="0"/>
            <a:r>
              <a:rPr lang="fr-FR"/>
              <a:t>Encart 1</a:t>
            </a:r>
          </a:p>
        </p:txBody>
      </p:sp>
      <p:sp>
        <p:nvSpPr>
          <p:cNvPr id="14" name="Espace réservé du texte 7">
            <a:extLst>
              <a:ext uri="{FF2B5EF4-FFF2-40B4-BE49-F238E27FC236}">
                <a16:creationId xmlns:a16="http://schemas.microsoft.com/office/drawing/2014/main" id="{27BBC75B-CA93-3E7B-EEF8-FA37A2A84E54}"/>
              </a:ext>
            </a:extLst>
          </p:cNvPr>
          <p:cNvSpPr>
            <a:spLocks noGrp="1"/>
          </p:cNvSpPr>
          <p:nvPr>
            <p:ph type="body" sz="quarter" idx="36" hasCustomPrompt="1"/>
          </p:nvPr>
        </p:nvSpPr>
        <p:spPr>
          <a:xfrm>
            <a:off x="4785392" y="666755"/>
            <a:ext cx="3600000" cy="470586"/>
          </a:xfrm>
          <a:solidFill>
            <a:srgbClr val="A877B2"/>
          </a:solidFill>
        </p:spPr>
        <p:txBody>
          <a:bodyPr lIns="288000" tIns="72000" rIns="288000" bIns="72000" anchor="t" anchorCtr="0">
            <a:noAutofit/>
          </a:bodyPr>
          <a:lstStyle>
            <a:lvl1pPr marL="0" indent="0" algn="ctr">
              <a:lnSpc>
                <a:spcPct val="100000"/>
              </a:lnSpc>
              <a:spcBef>
                <a:spcPts val="0"/>
              </a:spcBef>
              <a:buNone/>
              <a:defRPr sz="2200" b="0">
                <a:solidFill>
                  <a:srgbClr val="FFFFFF"/>
                </a:solidFill>
              </a:defRPr>
            </a:lvl1pPr>
          </a:lstStyle>
          <a:p>
            <a:pPr lvl="0"/>
            <a:r>
              <a:rPr lang="fr-FR"/>
              <a:t>Encart 2</a:t>
            </a:r>
          </a:p>
        </p:txBody>
      </p:sp>
      <p:pic>
        <p:nvPicPr>
          <p:cNvPr id="2" name="Image 7">
            <a:extLst>
              <a:ext uri="{FF2B5EF4-FFF2-40B4-BE49-F238E27FC236}">
                <a16:creationId xmlns:a16="http://schemas.microsoft.com/office/drawing/2014/main" id="{CE03D636-752C-69BC-A57B-21D7E63C378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5266" y="4889005"/>
            <a:ext cx="779261" cy="216000"/>
          </a:xfrm>
          <a:prstGeom prst="rect">
            <a:avLst/>
          </a:prstGeom>
        </p:spPr>
      </p:pic>
      <p:cxnSp>
        <p:nvCxnSpPr>
          <p:cNvPr id="3" name="Connecteur droit 2">
            <a:extLst>
              <a:ext uri="{FF2B5EF4-FFF2-40B4-BE49-F238E27FC236}">
                <a16:creationId xmlns:a16="http://schemas.microsoft.com/office/drawing/2014/main" id="{58098189-26BC-727D-BD24-98733A931E4E}"/>
              </a:ext>
            </a:extLst>
          </p:cNvPr>
          <p:cNvCxnSpPr/>
          <p:nvPr userDrawn="1"/>
        </p:nvCxnSpPr>
        <p:spPr>
          <a:xfrm>
            <a:off x="0" y="4739518"/>
            <a:ext cx="9144000" cy="0"/>
          </a:xfrm>
          <a:prstGeom prst="line">
            <a:avLst/>
          </a:prstGeom>
          <a:noFill/>
          <a:ln w="6350" cap="flat">
            <a:solidFill>
              <a:srgbClr val="134389"/>
            </a:solidFill>
            <a:prstDash val="solid"/>
            <a:round/>
          </a:ln>
          <a:effectLst/>
          <a:sp3d/>
        </p:spPr>
        <p:style>
          <a:lnRef idx="0">
            <a:scrgbClr r="0" g="0" b="0"/>
          </a:lnRef>
          <a:fillRef idx="0">
            <a:scrgbClr r="0" g="0" b="0"/>
          </a:fillRef>
          <a:effectRef idx="0">
            <a:scrgbClr r="0" g="0" b="0"/>
          </a:effectRef>
          <a:fontRef idx="none"/>
        </p:style>
      </p:cxnSp>
      <p:sp>
        <p:nvSpPr>
          <p:cNvPr id="4" name="Espace réservé du numéro de diapositive 3">
            <a:extLst>
              <a:ext uri="{FF2B5EF4-FFF2-40B4-BE49-F238E27FC236}">
                <a16:creationId xmlns:a16="http://schemas.microsoft.com/office/drawing/2014/main" id="{C5BFF0D8-27D7-D8BF-1A00-EC09C0899A24}"/>
              </a:ext>
            </a:extLst>
          </p:cNvPr>
          <p:cNvSpPr>
            <a:spLocks noGrp="1"/>
          </p:cNvSpPr>
          <p:nvPr>
            <p:ph type="sldNum" sz="quarter" idx="37"/>
          </p:nvPr>
        </p:nvSpPr>
        <p:spPr/>
        <p:txBody>
          <a:bodyPr/>
          <a:lstStyle/>
          <a:p>
            <a:fld id="{0282FDC2-70C1-5C43-A3B8-F09EF6351E29}" type="slidenum">
              <a:rPr lang="fr-FR" smtClean="0"/>
              <a:pPr/>
              <a:t>‹N°›</a:t>
            </a:fld>
            <a:endParaRPr lang="fr-FR"/>
          </a:p>
        </p:txBody>
      </p:sp>
    </p:spTree>
    <p:extLst>
      <p:ext uri="{BB962C8B-B14F-4D97-AF65-F5344CB8AC3E}">
        <p14:creationId xmlns:p14="http://schemas.microsoft.com/office/powerpoint/2010/main" val="3570858208"/>
      </p:ext>
    </p:extLst>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3-Slide graphique 5">
    <p:bg>
      <p:bgPr>
        <a:solidFill>
          <a:srgbClr val="897055"/>
        </a:solidFill>
        <a:effectLst/>
      </p:bgPr>
    </p:bg>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1F9BFF6A-40E5-7AF3-E91E-4035D16F0F43}"/>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368878" y="0"/>
            <a:ext cx="8242787" cy="5143500"/>
          </a:xfrm>
          <a:prstGeom prst="rect">
            <a:avLst/>
          </a:prstGeom>
        </p:spPr>
      </p:pic>
      <p:sp>
        <p:nvSpPr>
          <p:cNvPr id="7" name="Espace réservé du texte 4">
            <a:extLst>
              <a:ext uri="{FF2B5EF4-FFF2-40B4-BE49-F238E27FC236}">
                <a16:creationId xmlns:a16="http://schemas.microsoft.com/office/drawing/2014/main" id="{07AC7F94-5851-3CB5-B8AA-29E0EAD82C0F}"/>
              </a:ext>
            </a:extLst>
          </p:cNvPr>
          <p:cNvSpPr>
            <a:spLocks noGrp="1"/>
          </p:cNvSpPr>
          <p:nvPr>
            <p:ph type="body" sz="quarter" idx="32"/>
          </p:nvPr>
        </p:nvSpPr>
        <p:spPr>
          <a:xfrm>
            <a:off x="2417885" y="11"/>
            <a:ext cx="4132384" cy="5143492"/>
          </a:xfrm>
          <a:solidFill>
            <a:schemeClr val="tx2"/>
          </a:solidFill>
          <a:ln>
            <a:noFill/>
          </a:ln>
        </p:spPr>
        <p:txBody>
          <a:bodyPr lIns="180000" tIns="180000" rIns="180000" bIns="180000" anchor="ctr" anchorCtr="0">
            <a:normAutofit/>
          </a:bodyPr>
          <a:lstStyle>
            <a:lvl1pPr marL="0" indent="0" algn="ctr">
              <a:lnSpc>
                <a:spcPct val="100000"/>
              </a:lnSpc>
              <a:spcBef>
                <a:spcPts val="1125"/>
              </a:spcBef>
              <a:spcAft>
                <a:spcPts val="151"/>
              </a:spcAft>
              <a:buNone/>
              <a:defRPr sz="2800">
                <a:solidFill>
                  <a:srgbClr val="A877B2"/>
                </a:solidFill>
              </a:defRPr>
            </a:lvl1pPr>
            <a:lvl2pPr>
              <a:lnSpc>
                <a:spcPct val="200000"/>
              </a:lnSpc>
              <a:spcAft>
                <a:spcPts val="151"/>
              </a:spcAft>
              <a:defRPr sz="1351">
                <a:solidFill>
                  <a:srgbClr val="134389"/>
                </a:solidFill>
              </a:defRPr>
            </a:lvl2pPr>
            <a:lvl3pPr>
              <a:lnSpc>
                <a:spcPct val="200000"/>
              </a:lnSpc>
              <a:spcAft>
                <a:spcPts val="151"/>
              </a:spcAft>
              <a:defRPr sz="1200">
                <a:solidFill>
                  <a:srgbClr val="134389"/>
                </a:solidFill>
              </a:defRPr>
            </a:lvl3pPr>
            <a:lvl4pPr>
              <a:lnSpc>
                <a:spcPct val="200000"/>
              </a:lnSpc>
              <a:spcAft>
                <a:spcPts val="151"/>
              </a:spcAft>
              <a:defRPr sz="1051">
                <a:solidFill>
                  <a:srgbClr val="134389"/>
                </a:solidFill>
              </a:defRPr>
            </a:lvl4pPr>
            <a:lvl5pPr>
              <a:lnSpc>
                <a:spcPct val="200000"/>
              </a:lnSpc>
              <a:spcAft>
                <a:spcPts val="151"/>
              </a:spcAft>
              <a:defRPr sz="900">
                <a:solidFill>
                  <a:srgbClr val="134389"/>
                </a:solidFill>
              </a:defRPr>
            </a:lvl5pPr>
          </a:lstStyle>
          <a:p>
            <a:pPr lvl="0"/>
            <a:r>
              <a:rPr lang="fr-FR"/>
              <a:t>Cliquez pour modifier les styles du texte du masque</a:t>
            </a:r>
          </a:p>
        </p:txBody>
      </p:sp>
      <p:pic>
        <p:nvPicPr>
          <p:cNvPr id="5" name="Image 7">
            <a:extLst>
              <a:ext uri="{FF2B5EF4-FFF2-40B4-BE49-F238E27FC236}">
                <a16:creationId xmlns:a16="http://schemas.microsoft.com/office/drawing/2014/main" id="{C29F0EDB-227B-FA3E-F4F1-0D489414C13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9746" y="4890247"/>
            <a:ext cx="779262" cy="216000"/>
          </a:xfrm>
          <a:prstGeom prst="rect">
            <a:avLst/>
          </a:prstGeom>
        </p:spPr>
      </p:pic>
      <p:sp>
        <p:nvSpPr>
          <p:cNvPr id="2" name="Espace réservé du numéro de diapositive 1">
            <a:extLst>
              <a:ext uri="{FF2B5EF4-FFF2-40B4-BE49-F238E27FC236}">
                <a16:creationId xmlns:a16="http://schemas.microsoft.com/office/drawing/2014/main" id="{DA0D6121-520A-5F4C-A1DF-3ABB5F557F8A}"/>
              </a:ext>
            </a:extLst>
          </p:cNvPr>
          <p:cNvSpPr>
            <a:spLocks noGrp="1"/>
          </p:cNvSpPr>
          <p:nvPr>
            <p:ph type="sldNum" sz="quarter" idx="33"/>
          </p:nvPr>
        </p:nvSpPr>
        <p:spPr/>
        <p:txBody>
          <a:bodyPr/>
          <a:lstStyle>
            <a:lvl1pPr>
              <a:defRPr>
                <a:solidFill>
                  <a:srgbClr val="FFFFFF"/>
                </a:solidFill>
              </a:defRPr>
            </a:lvl1pPr>
          </a:lstStyle>
          <a:p>
            <a:fld id="{0282FDC2-70C1-5C43-A3B8-F09EF6351E29}" type="slidenum">
              <a:rPr lang="fr-FR" smtClean="0"/>
              <a:pPr/>
              <a:t>‹N°›</a:t>
            </a:fld>
            <a:endParaRPr lang="fr-FR"/>
          </a:p>
        </p:txBody>
      </p:sp>
    </p:spTree>
    <p:extLst>
      <p:ext uri="{BB962C8B-B14F-4D97-AF65-F5344CB8AC3E}">
        <p14:creationId xmlns:p14="http://schemas.microsoft.com/office/powerpoint/2010/main" val="38839695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3-Slide graphique 6">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3B076F1-C817-D337-5302-E5A0BFA98EF8}"/>
              </a:ext>
            </a:extLst>
          </p:cNvPr>
          <p:cNvPicPr>
            <a:picLocks/>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555" r="5555" b="24999"/>
          <a:stretch/>
        </p:blipFill>
        <p:spPr>
          <a:xfrm>
            <a:off x="-1" y="1"/>
            <a:ext cx="9144001" cy="5143499"/>
          </a:xfrm>
          <a:prstGeom prst="rect">
            <a:avLst/>
          </a:prstGeom>
        </p:spPr>
      </p:pic>
      <p:sp>
        <p:nvSpPr>
          <p:cNvPr id="7" name="Espace réservé du texte 4">
            <a:extLst>
              <a:ext uri="{FF2B5EF4-FFF2-40B4-BE49-F238E27FC236}">
                <a16:creationId xmlns:a16="http://schemas.microsoft.com/office/drawing/2014/main" id="{07AC7F94-5851-3CB5-B8AA-29E0EAD82C0F}"/>
              </a:ext>
            </a:extLst>
          </p:cNvPr>
          <p:cNvSpPr>
            <a:spLocks noGrp="1"/>
          </p:cNvSpPr>
          <p:nvPr>
            <p:ph type="body" sz="quarter" idx="32"/>
          </p:nvPr>
        </p:nvSpPr>
        <p:spPr>
          <a:xfrm>
            <a:off x="2435224" y="11"/>
            <a:ext cx="4273550" cy="5143483"/>
          </a:xfrm>
          <a:solidFill>
            <a:schemeClr val="tx2"/>
          </a:solidFill>
          <a:ln>
            <a:noFill/>
          </a:ln>
        </p:spPr>
        <p:txBody>
          <a:bodyPr lIns="180000" tIns="180000" rIns="180000" bIns="180000" anchor="ctr" anchorCtr="0">
            <a:normAutofit/>
          </a:bodyPr>
          <a:lstStyle>
            <a:lvl1pPr marL="0" indent="0" algn="ctr">
              <a:lnSpc>
                <a:spcPct val="100000"/>
              </a:lnSpc>
              <a:spcBef>
                <a:spcPts val="300"/>
              </a:spcBef>
              <a:spcAft>
                <a:spcPts val="0"/>
              </a:spcAft>
              <a:buNone/>
              <a:defRPr sz="2800">
                <a:solidFill>
                  <a:srgbClr val="EE7326"/>
                </a:solidFill>
              </a:defRPr>
            </a:lvl1pPr>
            <a:lvl2pPr>
              <a:lnSpc>
                <a:spcPct val="200000"/>
              </a:lnSpc>
              <a:spcAft>
                <a:spcPts val="151"/>
              </a:spcAft>
              <a:defRPr sz="1351">
                <a:solidFill>
                  <a:srgbClr val="134389"/>
                </a:solidFill>
              </a:defRPr>
            </a:lvl2pPr>
            <a:lvl3pPr>
              <a:lnSpc>
                <a:spcPct val="200000"/>
              </a:lnSpc>
              <a:spcAft>
                <a:spcPts val="151"/>
              </a:spcAft>
              <a:defRPr sz="1200">
                <a:solidFill>
                  <a:srgbClr val="134389"/>
                </a:solidFill>
              </a:defRPr>
            </a:lvl3pPr>
            <a:lvl4pPr>
              <a:lnSpc>
                <a:spcPct val="200000"/>
              </a:lnSpc>
              <a:spcAft>
                <a:spcPts val="151"/>
              </a:spcAft>
              <a:defRPr sz="1051">
                <a:solidFill>
                  <a:srgbClr val="134389"/>
                </a:solidFill>
              </a:defRPr>
            </a:lvl4pPr>
            <a:lvl5pPr>
              <a:lnSpc>
                <a:spcPct val="200000"/>
              </a:lnSpc>
              <a:spcAft>
                <a:spcPts val="151"/>
              </a:spcAft>
              <a:defRPr sz="900">
                <a:solidFill>
                  <a:srgbClr val="134389"/>
                </a:solidFill>
              </a:defRPr>
            </a:lvl5pPr>
          </a:lstStyle>
          <a:p>
            <a:pPr lvl="0"/>
            <a:r>
              <a:rPr lang="fr-FR"/>
              <a:t>Cliquez pour modifier les styles du texte du masque</a:t>
            </a:r>
          </a:p>
        </p:txBody>
      </p:sp>
      <p:sp>
        <p:nvSpPr>
          <p:cNvPr id="10" name="Espace réservé du texte 4">
            <a:extLst>
              <a:ext uri="{FF2B5EF4-FFF2-40B4-BE49-F238E27FC236}">
                <a16:creationId xmlns:a16="http://schemas.microsoft.com/office/drawing/2014/main" id="{5D88F5DF-4F96-2245-792A-243A15087DAD}"/>
              </a:ext>
            </a:extLst>
          </p:cNvPr>
          <p:cNvSpPr>
            <a:spLocks noGrp="1"/>
          </p:cNvSpPr>
          <p:nvPr>
            <p:ph type="body" sz="quarter" idx="33" hasCustomPrompt="1"/>
          </p:nvPr>
        </p:nvSpPr>
        <p:spPr>
          <a:xfrm>
            <a:off x="2435224" y="1043290"/>
            <a:ext cx="4273550" cy="578959"/>
          </a:xfrm>
          <a:noFill/>
          <a:ln>
            <a:noFill/>
          </a:ln>
        </p:spPr>
        <p:txBody>
          <a:bodyPr lIns="180000" tIns="180000" rIns="180000" bIns="180000" anchor="ctr" anchorCtr="0">
            <a:spAutoFit/>
          </a:bodyPr>
          <a:lstStyle>
            <a:lvl1pPr marL="0" indent="0" algn="ctr">
              <a:lnSpc>
                <a:spcPct val="100000"/>
              </a:lnSpc>
              <a:spcBef>
                <a:spcPts val="300"/>
              </a:spcBef>
              <a:spcAft>
                <a:spcPts val="0"/>
              </a:spcAft>
              <a:buNone/>
              <a:defRPr sz="1400" b="1">
                <a:solidFill>
                  <a:schemeClr val="accent5">
                    <a:lumMod val="10000"/>
                  </a:schemeClr>
                </a:solidFill>
              </a:defRPr>
            </a:lvl1pPr>
            <a:lvl2pPr>
              <a:lnSpc>
                <a:spcPct val="200000"/>
              </a:lnSpc>
              <a:spcAft>
                <a:spcPts val="151"/>
              </a:spcAft>
              <a:defRPr sz="1351">
                <a:solidFill>
                  <a:srgbClr val="134389"/>
                </a:solidFill>
              </a:defRPr>
            </a:lvl2pPr>
            <a:lvl3pPr>
              <a:lnSpc>
                <a:spcPct val="200000"/>
              </a:lnSpc>
              <a:spcAft>
                <a:spcPts val="151"/>
              </a:spcAft>
              <a:defRPr sz="1200">
                <a:solidFill>
                  <a:srgbClr val="134389"/>
                </a:solidFill>
              </a:defRPr>
            </a:lvl3pPr>
            <a:lvl4pPr>
              <a:lnSpc>
                <a:spcPct val="200000"/>
              </a:lnSpc>
              <a:spcAft>
                <a:spcPts val="151"/>
              </a:spcAft>
              <a:defRPr sz="1051">
                <a:solidFill>
                  <a:srgbClr val="134389"/>
                </a:solidFill>
              </a:defRPr>
            </a:lvl4pPr>
            <a:lvl5pPr>
              <a:lnSpc>
                <a:spcPct val="200000"/>
              </a:lnSpc>
              <a:spcAft>
                <a:spcPts val="151"/>
              </a:spcAft>
              <a:defRPr sz="900">
                <a:solidFill>
                  <a:srgbClr val="134389"/>
                </a:solidFill>
              </a:defRPr>
            </a:lvl5pPr>
          </a:lstStyle>
          <a:p>
            <a:pPr lvl="0"/>
            <a:r>
              <a:rPr lang="fr-FR"/>
              <a:t>Mot clé</a:t>
            </a:r>
          </a:p>
        </p:txBody>
      </p:sp>
      <p:pic>
        <p:nvPicPr>
          <p:cNvPr id="2" name="Image 7">
            <a:extLst>
              <a:ext uri="{FF2B5EF4-FFF2-40B4-BE49-F238E27FC236}">
                <a16:creationId xmlns:a16="http://schemas.microsoft.com/office/drawing/2014/main" id="{774CF081-9CD9-F8AC-E3E8-8070DB33925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9746" y="4890247"/>
            <a:ext cx="779262" cy="216000"/>
          </a:xfrm>
          <a:prstGeom prst="rect">
            <a:avLst/>
          </a:prstGeom>
        </p:spPr>
      </p:pic>
      <p:sp>
        <p:nvSpPr>
          <p:cNvPr id="3" name="Espace réservé du numéro de diapositive 2">
            <a:extLst>
              <a:ext uri="{FF2B5EF4-FFF2-40B4-BE49-F238E27FC236}">
                <a16:creationId xmlns:a16="http://schemas.microsoft.com/office/drawing/2014/main" id="{249ADFDD-EF1D-5018-F751-7222D6276064}"/>
              </a:ext>
            </a:extLst>
          </p:cNvPr>
          <p:cNvSpPr>
            <a:spLocks noGrp="1"/>
          </p:cNvSpPr>
          <p:nvPr>
            <p:ph type="sldNum" sz="quarter" idx="34"/>
          </p:nvPr>
        </p:nvSpPr>
        <p:spPr/>
        <p:txBody>
          <a:bodyPr/>
          <a:lstStyle>
            <a:lvl1pPr>
              <a:defRPr>
                <a:solidFill>
                  <a:srgbClr val="FFFFFF"/>
                </a:solidFill>
              </a:defRPr>
            </a:lvl1pPr>
          </a:lstStyle>
          <a:p>
            <a:fld id="{0282FDC2-70C1-5C43-A3B8-F09EF6351E29}" type="slidenum">
              <a:rPr lang="fr-FR" smtClean="0"/>
              <a:pPr/>
              <a:t>‹N°›</a:t>
            </a:fld>
            <a:endParaRPr lang="fr-FR"/>
          </a:p>
        </p:txBody>
      </p:sp>
    </p:spTree>
    <p:extLst>
      <p:ext uri="{BB962C8B-B14F-4D97-AF65-F5344CB8AC3E}">
        <p14:creationId xmlns:p14="http://schemas.microsoft.com/office/powerpoint/2010/main" val="195030900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3-Zoom">
    <p:bg>
      <p:bgPr>
        <a:solidFill>
          <a:srgbClr val="897055"/>
        </a:solid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1FAD9BBE-5301-4142-BA72-040EE4AE515C}"/>
              </a:ext>
            </a:extLst>
          </p:cNvPr>
          <p:cNvSpPr>
            <a:spLocks noGrp="1"/>
          </p:cNvSpPr>
          <p:nvPr>
            <p:ph type="body" sz="quarter" idx="31" hasCustomPrompt="1"/>
          </p:nvPr>
        </p:nvSpPr>
        <p:spPr>
          <a:xfrm>
            <a:off x="2958461" y="2105400"/>
            <a:ext cx="5583486" cy="322768"/>
          </a:xfrm>
        </p:spPr>
        <p:txBody>
          <a:bodyPr>
            <a:noAutofit/>
          </a:bodyPr>
          <a:lstStyle>
            <a:lvl1pPr marL="0" indent="0" algn="l">
              <a:lnSpc>
                <a:spcPct val="100000"/>
              </a:lnSpc>
              <a:spcBef>
                <a:spcPts val="0"/>
              </a:spcBef>
              <a:buNone/>
              <a:defRPr sz="1800" b="1" i="0">
                <a:solidFill>
                  <a:schemeClr val="tx2"/>
                </a:solidFill>
                <a:latin typeface="Arial" panose="020B0604020202020204" pitchFamily="34" charset="0"/>
                <a:cs typeface="Arial" panose="020B0604020202020204" pitchFamily="34" charset="0"/>
              </a:defRPr>
            </a:lvl1pPr>
          </a:lstStyle>
          <a:p>
            <a:pPr lvl="0"/>
            <a:r>
              <a:rPr lang="fr-FR"/>
              <a:t>Ligne complémentaire</a:t>
            </a:r>
          </a:p>
        </p:txBody>
      </p:sp>
      <p:sp>
        <p:nvSpPr>
          <p:cNvPr id="17" name="Espace réservé du texte 16">
            <a:extLst>
              <a:ext uri="{FF2B5EF4-FFF2-40B4-BE49-F238E27FC236}">
                <a16:creationId xmlns:a16="http://schemas.microsoft.com/office/drawing/2014/main" id="{AD161EA3-BEA0-AA03-E0F9-8E64FA55E2F0}"/>
              </a:ext>
            </a:extLst>
          </p:cNvPr>
          <p:cNvSpPr>
            <a:spLocks noGrp="1"/>
          </p:cNvSpPr>
          <p:nvPr>
            <p:ph type="body" sz="quarter" idx="36" hasCustomPrompt="1"/>
          </p:nvPr>
        </p:nvSpPr>
        <p:spPr>
          <a:xfrm>
            <a:off x="2958461" y="2585870"/>
            <a:ext cx="5583486" cy="353021"/>
          </a:xfrm>
        </p:spPr>
        <p:txBody>
          <a:bodyPr>
            <a:noAutofit/>
          </a:bodyPr>
          <a:lstStyle>
            <a:lvl1pPr marL="0" indent="0" algn="l">
              <a:lnSpc>
                <a:spcPct val="100000"/>
              </a:lnSpc>
              <a:buNone/>
              <a:defRPr sz="1351" b="0">
                <a:solidFill>
                  <a:schemeClr val="tx2"/>
                </a:solidFill>
              </a:defRPr>
            </a:lvl1pPr>
          </a:lstStyle>
          <a:p>
            <a:pPr lvl="0"/>
            <a:r>
              <a:rPr lang="fr-FR"/>
              <a:t>Ligne complémentaire</a:t>
            </a:r>
          </a:p>
        </p:txBody>
      </p:sp>
      <p:pic>
        <p:nvPicPr>
          <p:cNvPr id="2" name="Image 51">
            <a:extLst>
              <a:ext uri="{FF2B5EF4-FFF2-40B4-BE49-F238E27FC236}">
                <a16:creationId xmlns:a16="http://schemas.microsoft.com/office/drawing/2014/main" id="{C078AE08-70C6-A95E-08BD-61687EA7EE30}"/>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4789" y="1365338"/>
            <a:ext cx="1800000" cy="1802892"/>
          </a:xfrm>
          <a:prstGeom prst="rect">
            <a:avLst/>
          </a:prstGeom>
        </p:spPr>
      </p:pic>
      <p:sp>
        <p:nvSpPr>
          <p:cNvPr id="6" name="Titre 2">
            <a:extLst>
              <a:ext uri="{FF2B5EF4-FFF2-40B4-BE49-F238E27FC236}">
                <a16:creationId xmlns:a16="http://schemas.microsoft.com/office/drawing/2014/main" id="{4C752422-D90B-2A59-404F-71F42066C8AE}"/>
              </a:ext>
            </a:extLst>
          </p:cNvPr>
          <p:cNvSpPr>
            <a:spLocks noGrp="1"/>
          </p:cNvSpPr>
          <p:nvPr>
            <p:ph type="title" hasCustomPrompt="1"/>
          </p:nvPr>
        </p:nvSpPr>
        <p:spPr>
          <a:xfrm>
            <a:off x="2958461" y="1367981"/>
            <a:ext cx="5583486" cy="615553"/>
          </a:xfrm>
          <a:noFill/>
        </p:spPr>
        <p:txBody>
          <a:bodyPr wrap="square" lIns="0" tIns="0" rIns="0" bIns="0" anchor="t" anchorCtr="0">
            <a:spAutoFit/>
          </a:bodyPr>
          <a:lstStyle>
            <a:lvl1pPr marL="0" indent="0" algn="l">
              <a:lnSpc>
                <a:spcPct val="100000"/>
              </a:lnSpc>
              <a:buFont typeface="Arial" panose="020B0604020202020204" pitchFamily="34" charset="0"/>
              <a:buNone/>
              <a:defRPr sz="4000">
                <a:solidFill>
                  <a:schemeClr val="tx2"/>
                </a:solidFill>
              </a:defRPr>
            </a:lvl1pPr>
          </a:lstStyle>
          <a:p>
            <a:r>
              <a:rPr lang="fr-FR"/>
              <a:t>Zoom</a:t>
            </a:r>
            <a:endParaRPr/>
          </a:p>
        </p:txBody>
      </p:sp>
      <p:pic>
        <p:nvPicPr>
          <p:cNvPr id="3" name="Image 7">
            <a:extLst>
              <a:ext uri="{FF2B5EF4-FFF2-40B4-BE49-F238E27FC236}">
                <a16:creationId xmlns:a16="http://schemas.microsoft.com/office/drawing/2014/main" id="{1384DD85-3F87-CE32-D32F-B68A567B6FC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9746" y="4890247"/>
            <a:ext cx="779262" cy="216000"/>
          </a:xfrm>
          <a:prstGeom prst="rect">
            <a:avLst/>
          </a:prstGeom>
        </p:spPr>
      </p:pic>
      <p:cxnSp>
        <p:nvCxnSpPr>
          <p:cNvPr id="5" name="Connecteur droit 4">
            <a:extLst>
              <a:ext uri="{FF2B5EF4-FFF2-40B4-BE49-F238E27FC236}">
                <a16:creationId xmlns:a16="http://schemas.microsoft.com/office/drawing/2014/main" id="{BC8A0246-889E-6160-65CB-280CA66E6A91}"/>
              </a:ext>
            </a:extLst>
          </p:cNvPr>
          <p:cNvCxnSpPr/>
          <p:nvPr userDrawn="1"/>
        </p:nvCxnSpPr>
        <p:spPr>
          <a:xfrm>
            <a:off x="0" y="4739518"/>
            <a:ext cx="9144000" cy="0"/>
          </a:xfrm>
          <a:prstGeom prst="line">
            <a:avLst/>
          </a:prstGeom>
          <a:noFill/>
          <a:ln w="635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4" name="Espace réservé du numéro de diapositive 3">
            <a:extLst>
              <a:ext uri="{FF2B5EF4-FFF2-40B4-BE49-F238E27FC236}">
                <a16:creationId xmlns:a16="http://schemas.microsoft.com/office/drawing/2014/main" id="{F13F2604-1CF4-CB15-A5F8-B9BA1742117B}"/>
              </a:ext>
            </a:extLst>
          </p:cNvPr>
          <p:cNvSpPr>
            <a:spLocks noGrp="1"/>
          </p:cNvSpPr>
          <p:nvPr>
            <p:ph type="sldNum" sz="quarter" idx="37"/>
          </p:nvPr>
        </p:nvSpPr>
        <p:spPr/>
        <p:txBody>
          <a:bodyPr/>
          <a:lstStyle>
            <a:lvl1pPr>
              <a:defRPr>
                <a:solidFill>
                  <a:srgbClr val="FFFFFF"/>
                </a:solidFill>
              </a:defRPr>
            </a:lvl1pPr>
          </a:lstStyle>
          <a:p>
            <a:fld id="{0282FDC2-70C1-5C43-A3B8-F09EF6351E29}" type="slidenum">
              <a:rPr lang="fr-FR" smtClean="0"/>
              <a:pPr/>
              <a:t>‹N°›</a:t>
            </a:fld>
            <a:endParaRPr lang="fr-FR"/>
          </a:p>
        </p:txBody>
      </p:sp>
    </p:spTree>
    <p:extLst>
      <p:ext uri="{BB962C8B-B14F-4D97-AF65-F5344CB8AC3E}">
        <p14:creationId xmlns:p14="http://schemas.microsoft.com/office/powerpoint/2010/main" val="23519736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00-Remerciements">
    <p:bg>
      <p:bgPr>
        <a:solidFill>
          <a:srgbClr val="FFFFFF"/>
        </a:solidFill>
        <a:effectLst/>
      </p:bgPr>
    </p:bg>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724688CE-6E04-E342-23B1-14960E2C3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5400000">
            <a:off x="4169291" y="752306"/>
            <a:ext cx="2887980" cy="4768152"/>
          </a:xfrm>
          <a:prstGeom prst="rect">
            <a:avLst/>
          </a:prstGeom>
        </p:spPr>
      </p:pic>
      <p:sp>
        <p:nvSpPr>
          <p:cNvPr id="3" name="Espace réservé du texte 2">
            <a:extLst>
              <a:ext uri="{FF2B5EF4-FFF2-40B4-BE49-F238E27FC236}">
                <a16:creationId xmlns:a16="http://schemas.microsoft.com/office/drawing/2014/main" id="{E5E8572E-F309-2451-BBCD-BAE39B1285F1}"/>
              </a:ext>
            </a:extLst>
          </p:cNvPr>
          <p:cNvSpPr>
            <a:spLocks noGrp="1"/>
          </p:cNvSpPr>
          <p:nvPr>
            <p:ph type="body" sz="quarter" idx="10" hasCustomPrompt="1"/>
          </p:nvPr>
        </p:nvSpPr>
        <p:spPr>
          <a:xfrm>
            <a:off x="1143900" y="765024"/>
            <a:ext cx="2829982" cy="1670446"/>
          </a:xfrm>
        </p:spPr>
        <p:txBody>
          <a:bodyPr>
            <a:noAutofit/>
          </a:bodyPr>
          <a:lstStyle>
            <a:lvl1pPr marL="0" indent="0" algn="r">
              <a:spcBef>
                <a:spcPts val="600"/>
              </a:spcBef>
              <a:buNone/>
              <a:defRPr sz="4400" b="1"/>
            </a:lvl1pPr>
            <a:lvl2pPr marL="342891" indent="0" algn="r">
              <a:buNone/>
              <a:defRPr sz="3200"/>
            </a:lvl2pPr>
            <a:lvl3pPr marL="685783" indent="0" algn="r">
              <a:buNone/>
              <a:defRPr sz="3200"/>
            </a:lvl3pPr>
            <a:lvl4pPr marL="1028674" indent="0" algn="r">
              <a:buNone/>
              <a:defRPr sz="3200"/>
            </a:lvl4pPr>
            <a:lvl5pPr marL="1371566" indent="0" algn="r">
              <a:buNone/>
              <a:defRPr sz="3200"/>
            </a:lvl5pPr>
          </a:lstStyle>
          <a:p>
            <a:pPr lvl="0"/>
            <a:r>
              <a:rPr lang="fr-FR"/>
              <a:t>Merci pour votre attention</a:t>
            </a:r>
          </a:p>
        </p:txBody>
      </p:sp>
    </p:spTree>
    <p:extLst>
      <p:ext uri="{BB962C8B-B14F-4D97-AF65-F5344CB8AC3E}">
        <p14:creationId xmlns:p14="http://schemas.microsoft.com/office/powerpoint/2010/main" val="514696925"/>
      </p:ext>
    </p:extLst>
  </p:cSld>
  <p:clrMapOvr>
    <a:masterClrMapping/>
  </p:clrMapOvr>
  <p:transition spd="med"/>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4-Texte forme et puces">
    <p:spTree>
      <p:nvGrpSpPr>
        <p:cNvPr id="1" name=""/>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id="{1CC58B2E-6D13-8759-4071-AA8037FF4C59}"/>
              </a:ext>
            </a:extLst>
          </p:cNvPr>
          <p:cNvSpPr>
            <a:spLocks noGrp="1"/>
          </p:cNvSpPr>
          <p:nvPr>
            <p:ph sz="quarter" idx="29"/>
          </p:nvPr>
        </p:nvSpPr>
        <p:spPr>
          <a:xfrm>
            <a:off x="1771374" y="1398194"/>
            <a:ext cx="7120630" cy="3049860"/>
          </a:xfrm>
        </p:spPr>
        <p:txBody>
          <a:bodyPr>
            <a:normAutofit/>
          </a:bodyPr>
          <a:lstStyle>
            <a:lvl1pPr marL="0" indent="0">
              <a:lnSpc>
                <a:spcPct val="100000"/>
              </a:lnSpc>
              <a:spcBef>
                <a:spcPts val="0"/>
              </a:spcBef>
              <a:spcAft>
                <a:spcPts val="295"/>
              </a:spcAft>
              <a:buClr>
                <a:srgbClr val="134389"/>
              </a:buClr>
              <a:buSzPct val="122000"/>
              <a:buFont typeface="Arial" panose="020B0604020202020204" pitchFamily="34" charset="0"/>
              <a:buNone/>
              <a:defRPr sz="2363">
                <a:solidFill>
                  <a:srgbClr val="134389"/>
                </a:solidFill>
              </a:defRPr>
            </a:lvl1pPr>
            <a:lvl2pPr marL="625106" indent="-373502">
              <a:lnSpc>
                <a:spcPct val="100000"/>
              </a:lnSpc>
              <a:spcBef>
                <a:spcPts val="444"/>
              </a:spcBef>
              <a:spcAft>
                <a:spcPts val="295"/>
              </a:spcAft>
              <a:buClr>
                <a:srgbClr val="EE7326"/>
              </a:buClr>
              <a:buSzPct val="90000"/>
              <a:buFont typeface="Police système Courant"/>
              <a:buChar char="➔"/>
              <a:tabLst/>
              <a:defRPr sz="1969">
                <a:solidFill>
                  <a:srgbClr val="134389"/>
                </a:solidFill>
              </a:defRPr>
            </a:lvl2pPr>
            <a:lvl3pPr marL="837642" indent="-173468">
              <a:lnSpc>
                <a:spcPct val="100000"/>
              </a:lnSpc>
              <a:spcBef>
                <a:spcPts val="444"/>
              </a:spcBef>
              <a:spcAft>
                <a:spcPts val="295"/>
              </a:spcAft>
              <a:buClr>
                <a:schemeClr val="tx1"/>
              </a:buClr>
              <a:buSzPct val="90000"/>
              <a:buFont typeface="Arial" panose="020B0604020202020204" pitchFamily="34" charset="0"/>
              <a:buChar char="•"/>
              <a:tabLst/>
              <a:defRPr sz="1575">
                <a:solidFill>
                  <a:srgbClr val="134389"/>
                </a:solidFill>
              </a:defRPr>
            </a:lvl3pPr>
            <a:lvl4pPr>
              <a:lnSpc>
                <a:spcPct val="200000"/>
              </a:lnSpc>
              <a:buClr>
                <a:schemeClr val="tx2"/>
              </a:buClr>
              <a:buSzPct val="122000"/>
              <a:defRPr sz="739">
                <a:solidFill>
                  <a:schemeClr val="tx1"/>
                </a:solidFill>
              </a:defRPr>
            </a:lvl4pPr>
            <a:lvl5pPr>
              <a:lnSpc>
                <a:spcPct val="200000"/>
              </a:lnSpc>
              <a:buClr>
                <a:schemeClr val="tx2"/>
              </a:buClr>
              <a:buSzPct val="122000"/>
              <a:defRPr sz="664">
                <a:solidFill>
                  <a:schemeClr val="tx1"/>
                </a:solidFill>
              </a:defRPr>
            </a:lvl5pPr>
          </a:lstStyle>
          <a:p>
            <a:pPr lvl="0"/>
            <a:r>
              <a:rPr lang="fr-FR"/>
              <a:t>Cliquez pour modifier les styles du texte du masque</a:t>
            </a:r>
          </a:p>
          <a:p>
            <a:pPr lvl="1"/>
            <a:r>
              <a:rPr lang="fr-FR"/>
              <a:t>Deuxième niveau</a:t>
            </a:r>
          </a:p>
          <a:p>
            <a:pPr lvl="2"/>
            <a:r>
              <a:rPr lang="fr-FR"/>
              <a:t>Troisième niveau</a:t>
            </a:r>
          </a:p>
        </p:txBody>
      </p:sp>
      <p:pic>
        <p:nvPicPr>
          <p:cNvPr id="4" name="Graphique 3">
            <a:extLst>
              <a:ext uri="{FF2B5EF4-FFF2-40B4-BE49-F238E27FC236}">
                <a16:creationId xmlns:a16="http://schemas.microsoft.com/office/drawing/2014/main" id="{6D0D425F-47B7-3928-DC4D-9B3EBED8A7BA}"/>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2000" y="1398194"/>
            <a:ext cx="1080000" cy="1080000"/>
          </a:xfrm>
          <a:prstGeom prst="rect">
            <a:avLst/>
          </a:prstGeom>
        </p:spPr>
      </p:pic>
      <p:sp>
        <p:nvSpPr>
          <p:cNvPr id="7" name="Titre 2">
            <a:extLst>
              <a:ext uri="{FF2B5EF4-FFF2-40B4-BE49-F238E27FC236}">
                <a16:creationId xmlns:a16="http://schemas.microsoft.com/office/drawing/2014/main" id="{AA00A1E1-8D9D-7B09-5FBB-DE75EAC49B97}"/>
              </a:ext>
            </a:extLst>
          </p:cNvPr>
          <p:cNvSpPr>
            <a:spLocks noGrp="1"/>
          </p:cNvSpPr>
          <p:nvPr>
            <p:ph type="title"/>
          </p:nvPr>
        </p:nvSpPr>
        <p:spPr>
          <a:xfrm>
            <a:off x="432005" y="180001"/>
            <a:ext cx="8460000" cy="461665"/>
          </a:xfrm>
          <a:noFill/>
        </p:spPr>
        <p:txBody>
          <a:bodyPr wrap="square" lIns="0" tIns="0" rIns="0" bIns="0" anchor="t" anchorCtr="0">
            <a:spAutoFit/>
          </a:bodyPr>
          <a:lstStyle>
            <a:lvl1pPr>
              <a:lnSpc>
                <a:spcPct val="100000"/>
              </a:lnSpc>
              <a:defRPr sz="2953">
                <a:solidFill>
                  <a:srgbClr val="EE7326"/>
                </a:solidFill>
              </a:defRPr>
            </a:lvl1pPr>
          </a:lstStyle>
          <a:p>
            <a:r>
              <a:rPr lang="fr-FR"/>
              <a:t>Modifiez le style du titre</a:t>
            </a:r>
            <a:endParaRPr/>
          </a:p>
        </p:txBody>
      </p:sp>
      <p:pic>
        <p:nvPicPr>
          <p:cNvPr id="3" name="Image 7">
            <a:extLst>
              <a:ext uri="{FF2B5EF4-FFF2-40B4-BE49-F238E27FC236}">
                <a16:creationId xmlns:a16="http://schemas.microsoft.com/office/drawing/2014/main" id="{72B84829-77FD-2DFE-3F9D-F9F4C2CE17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60005" y="4889005"/>
            <a:ext cx="744601" cy="142494"/>
          </a:xfrm>
          <a:prstGeom prst="rect">
            <a:avLst/>
          </a:prstGeom>
        </p:spPr>
      </p:pic>
      <p:cxnSp>
        <p:nvCxnSpPr>
          <p:cNvPr id="5" name="Connecteur droit 4">
            <a:extLst>
              <a:ext uri="{FF2B5EF4-FFF2-40B4-BE49-F238E27FC236}">
                <a16:creationId xmlns:a16="http://schemas.microsoft.com/office/drawing/2014/main" id="{93E28AD4-175E-95B8-93A1-B824A92D8CE2}"/>
              </a:ext>
            </a:extLst>
          </p:cNvPr>
          <p:cNvCxnSpPr/>
          <p:nvPr userDrawn="1"/>
        </p:nvCxnSpPr>
        <p:spPr>
          <a:xfrm>
            <a:off x="0" y="4739518"/>
            <a:ext cx="9144000" cy="0"/>
          </a:xfrm>
          <a:prstGeom prst="line">
            <a:avLst/>
          </a:prstGeom>
          <a:noFill/>
          <a:ln w="6350" cap="flat">
            <a:solidFill>
              <a:srgbClr val="134389"/>
            </a:solidFill>
            <a:prstDash val="solid"/>
            <a:round/>
          </a:ln>
          <a:effectLst/>
          <a:sp3d/>
        </p:spPr>
        <p:style>
          <a:lnRef idx="0">
            <a:scrgbClr r="0" g="0" b="0"/>
          </a:lnRef>
          <a:fillRef idx="0">
            <a:scrgbClr r="0" g="0" b="0"/>
          </a:fillRef>
          <a:effectRef idx="0">
            <a:scrgbClr r="0" g="0" b="0"/>
          </a:effectRef>
          <a:fontRef idx="none"/>
        </p:style>
      </p:cxnSp>
      <p:sp>
        <p:nvSpPr>
          <p:cNvPr id="6" name="Espace réservé du numéro de diapositive 5">
            <a:extLst>
              <a:ext uri="{FF2B5EF4-FFF2-40B4-BE49-F238E27FC236}">
                <a16:creationId xmlns:a16="http://schemas.microsoft.com/office/drawing/2014/main" id="{2BCAF988-25E9-5C6C-91FF-C7A226EC1436}"/>
              </a:ext>
            </a:extLst>
          </p:cNvPr>
          <p:cNvSpPr>
            <a:spLocks noGrp="1"/>
          </p:cNvSpPr>
          <p:nvPr>
            <p:ph type="sldNum" sz="quarter" idx="30"/>
          </p:nvPr>
        </p:nvSpPr>
        <p:spPr/>
        <p:txBody>
          <a:bodyPr/>
          <a:lstStyle/>
          <a:p>
            <a:fld id="{0282FDC2-70C1-5C43-A3B8-F09EF6351E29}" type="slidenum">
              <a:rPr lang="fr-FR" smtClean="0"/>
              <a:pPr/>
              <a:t>‹N°›</a:t>
            </a:fld>
            <a:endParaRPr lang="fr-FR"/>
          </a:p>
        </p:txBody>
      </p:sp>
      <p:sp>
        <p:nvSpPr>
          <p:cNvPr id="11" name="Titre de diapositive">
            <a:extLst>
              <a:ext uri="{FF2B5EF4-FFF2-40B4-BE49-F238E27FC236}">
                <a16:creationId xmlns:a16="http://schemas.microsoft.com/office/drawing/2014/main" id="{7B68D3DA-9ABB-E1FE-F1C5-15E79DB598CA}"/>
              </a:ext>
            </a:extLst>
          </p:cNvPr>
          <p:cNvSpPr txBox="1">
            <a:spLocks noGrp="1" noChangeAspect="1"/>
          </p:cNvSpPr>
          <p:nvPr>
            <p:ph type="body" sz="quarter" idx="22" hasCustomPrompt="1"/>
          </p:nvPr>
        </p:nvSpPr>
        <p:spPr>
          <a:xfrm>
            <a:off x="432002" y="792001"/>
            <a:ext cx="3816851" cy="405999"/>
          </a:xfrm>
          <a:prstGeom prst="rect">
            <a:avLst/>
          </a:prstGeom>
          <a:ln w="12700">
            <a:solidFill>
              <a:srgbClr val="134389"/>
            </a:solidFill>
          </a:ln>
        </p:spPr>
        <p:txBody>
          <a:bodyPr wrap="square" lIns="108000" tIns="36000" rIns="108000" bIns="36000" anchor="t" anchorCtr="0">
            <a:spAutoFit/>
          </a:bodyPr>
          <a:lstStyle>
            <a:lvl1pPr marL="0" indent="0" algn="l" fontAlgn="ctr">
              <a:lnSpc>
                <a:spcPct val="100000"/>
              </a:lnSpc>
              <a:spcBef>
                <a:spcPts val="0"/>
              </a:spcBef>
              <a:buNone/>
              <a:defRPr sz="2166" b="1" i="0" u="none" strike="noStrike" cap="none" spc="0" baseline="0" dirty="0">
                <a:solidFill>
                  <a:srgbClr val="134389"/>
                </a:solidFill>
                <a:uFillTx/>
                <a:latin typeface="Arial"/>
                <a:ea typeface="Arial"/>
                <a:cs typeface="Arial"/>
                <a:sym typeface="Arial"/>
              </a:defRPr>
            </a:lvl1pPr>
          </a:lstStyle>
          <a:p>
            <a:r>
              <a:rPr lang="fr-FR"/>
              <a:t>Sous-titre de la diapositive</a:t>
            </a:r>
          </a:p>
        </p:txBody>
      </p:sp>
    </p:spTree>
    <p:extLst>
      <p:ext uri="{BB962C8B-B14F-4D97-AF65-F5344CB8AC3E}">
        <p14:creationId xmlns:p14="http://schemas.microsoft.com/office/powerpoint/2010/main" val="3862732004"/>
      </p:ext>
    </p:extLst>
  </p:cSld>
  <p:clrMapOvr>
    <a:masterClrMapping/>
  </p:clrMapOvr>
  <p:transition spd="med"/>
  <p:extLst>
    <p:ext uri="{DCECCB84-F9BA-43D5-87BE-67443E8EF086}">
      <p15:sldGuideLst xmlns:p15="http://schemas.microsoft.com/office/powerpoint/2012/main">
        <p15:guide id="1" orient="horz" pos="10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1-Sommaire">
    <p:bg>
      <p:bgPr>
        <a:solidFill>
          <a:srgbClr val="FFFFFF"/>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84AC216-9957-D6A2-81C0-49EBCB16F445}"/>
              </a:ext>
            </a:extLst>
          </p:cNvPr>
          <p:cNvSpPr>
            <a:spLocks noGrp="1" noChangeAspect="1"/>
          </p:cNvSpPr>
          <p:nvPr>
            <p:ph type="title" hasCustomPrompt="1"/>
          </p:nvPr>
        </p:nvSpPr>
        <p:spPr>
          <a:xfrm>
            <a:off x="774000" y="540000"/>
            <a:ext cx="2014596" cy="442035"/>
          </a:xfrm>
          <a:noFill/>
          <a:ln w="9525">
            <a:solidFill>
              <a:srgbClr val="134389"/>
            </a:solidFill>
          </a:ln>
        </p:spPr>
        <p:txBody>
          <a:bodyPr wrap="none" lIns="108000" tIns="36000" rIns="108000" bIns="36000" anchor="t" anchorCtr="0">
            <a:spAutoFit/>
          </a:bodyPr>
          <a:lstStyle>
            <a:lvl1pPr algn="l">
              <a:lnSpc>
                <a:spcPct val="100000"/>
              </a:lnSpc>
              <a:defRPr sz="2400">
                <a:solidFill>
                  <a:srgbClr val="134389"/>
                </a:solidFill>
              </a:defRPr>
            </a:lvl1pPr>
          </a:lstStyle>
          <a:p>
            <a:r>
              <a:rPr lang="fr-FR"/>
              <a:t>Ordre du jour</a:t>
            </a:r>
            <a:endParaRPr/>
          </a:p>
        </p:txBody>
      </p:sp>
      <p:sp>
        <p:nvSpPr>
          <p:cNvPr id="10" name="01">
            <a:extLst>
              <a:ext uri="{FF2B5EF4-FFF2-40B4-BE49-F238E27FC236}">
                <a16:creationId xmlns:a16="http://schemas.microsoft.com/office/drawing/2014/main" id="{E403A290-CB5E-C977-E5FD-8BA9E7E53FA8}"/>
              </a:ext>
            </a:extLst>
          </p:cNvPr>
          <p:cNvSpPr>
            <a:spLocks noGrp="1" noChangeAspect="1"/>
          </p:cNvSpPr>
          <p:nvPr>
            <p:ph type="body" sz="quarter" idx="30" hasCustomPrompt="1"/>
          </p:nvPr>
        </p:nvSpPr>
        <p:spPr>
          <a:xfrm>
            <a:off x="773358" y="3029533"/>
            <a:ext cx="358222" cy="360000"/>
          </a:xfrm>
          <a:prstGeom prst="rect">
            <a:avLst/>
          </a:prstGeom>
          <a:solidFill>
            <a:srgbClr val="006FB8"/>
          </a:solidFill>
          <a:ln>
            <a:noFill/>
          </a:ln>
          <a:effectLst/>
        </p:spPr>
        <p:txBody>
          <a:bodyPr anchor="ctr">
            <a:noAutofit/>
          </a:bodyPr>
          <a:lstStyle>
            <a:lvl1pPr marL="0" indent="0" algn="ctr">
              <a:lnSpc>
                <a:spcPct val="100000"/>
              </a:lnSpc>
              <a:spcBef>
                <a:spcPts val="0"/>
              </a:spcBef>
              <a:buNone/>
              <a:defRPr sz="1200" b="1">
                <a:solidFill>
                  <a:srgbClr val="FFFFFF"/>
                </a:solidFill>
                <a:latin typeface="Arial" panose="020B0604020202020204" pitchFamily="34" charset="0"/>
                <a:cs typeface="Arial" panose="020B0604020202020204" pitchFamily="34" charset="0"/>
              </a:defRPr>
            </a:lvl1pPr>
          </a:lstStyle>
          <a:p>
            <a:r>
              <a:t>0</a:t>
            </a:r>
            <a:r>
              <a:rPr lang="fr-FR"/>
              <a:t>3</a:t>
            </a:r>
            <a:endParaRPr/>
          </a:p>
        </p:txBody>
      </p:sp>
      <p:pic>
        <p:nvPicPr>
          <p:cNvPr id="51" name="Image 50">
            <a:extLst>
              <a:ext uri="{FF2B5EF4-FFF2-40B4-BE49-F238E27FC236}">
                <a16:creationId xmlns:a16="http://schemas.microsoft.com/office/drawing/2014/main" id="{8F275715-53E8-8DF9-B622-667E9F5597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4463" y="1510977"/>
            <a:ext cx="960120" cy="960120"/>
          </a:xfrm>
          <a:prstGeom prst="rect">
            <a:avLst/>
          </a:prstGeom>
        </p:spPr>
      </p:pic>
      <p:pic>
        <p:nvPicPr>
          <p:cNvPr id="52" name="Image 51">
            <a:extLst>
              <a:ext uri="{FF2B5EF4-FFF2-40B4-BE49-F238E27FC236}">
                <a16:creationId xmlns:a16="http://schemas.microsoft.com/office/drawing/2014/main" id="{A087859B-D8C5-8ACD-40CD-A6EC4289BD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70971" y="1510976"/>
            <a:ext cx="960120" cy="960120"/>
          </a:xfrm>
          <a:prstGeom prst="rect">
            <a:avLst/>
          </a:prstGeom>
        </p:spPr>
      </p:pic>
      <p:pic>
        <p:nvPicPr>
          <p:cNvPr id="53" name="Image 52">
            <a:extLst>
              <a:ext uri="{FF2B5EF4-FFF2-40B4-BE49-F238E27FC236}">
                <a16:creationId xmlns:a16="http://schemas.microsoft.com/office/drawing/2014/main" id="{8CA19124-E862-D5AB-814F-BD528D60C9E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770971" y="3029533"/>
            <a:ext cx="956564" cy="960120"/>
          </a:xfrm>
          <a:prstGeom prst="rect">
            <a:avLst/>
          </a:prstGeom>
        </p:spPr>
      </p:pic>
      <p:pic>
        <p:nvPicPr>
          <p:cNvPr id="54" name="Image 53">
            <a:extLst>
              <a:ext uri="{FF2B5EF4-FFF2-40B4-BE49-F238E27FC236}">
                <a16:creationId xmlns:a16="http://schemas.microsoft.com/office/drawing/2014/main" id="{8AE2AFEE-0408-E4FB-2948-D5E8DF483438}"/>
              </a:ext>
            </a:extLst>
          </p:cNvPr>
          <p:cNvPicPr>
            <a:picLocks/>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74463" y="3029533"/>
            <a:ext cx="960120" cy="960120"/>
          </a:xfrm>
          <a:prstGeom prst="rect">
            <a:avLst/>
          </a:prstGeom>
        </p:spPr>
      </p:pic>
      <p:sp>
        <p:nvSpPr>
          <p:cNvPr id="21" name="Texte">
            <a:extLst>
              <a:ext uri="{FF2B5EF4-FFF2-40B4-BE49-F238E27FC236}">
                <a16:creationId xmlns:a16="http://schemas.microsoft.com/office/drawing/2014/main" id="{2A369FF4-D19F-4C27-BEE8-88E37E363350}"/>
              </a:ext>
            </a:extLst>
          </p:cNvPr>
          <p:cNvSpPr txBox="1">
            <a:spLocks noGrp="1"/>
          </p:cNvSpPr>
          <p:nvPr>
            <p:ph type="body" sz="quarter" idx="51" hasCustomPrompt="1"/>
          </p:nvPr>
        </p:nvSpPr>
        <p:spPr>
          <a:xfrm>
            <a:off x="5856406" y="3029535"/>
            <a:ext cx="2509581" cy="207877"/>
          </a:xfrm>
          <a:prstGeom prst="rect">
            <a:avLst/>
          </a:prstGeom>
          <a:solidFill>
            <a:srgbClr val="FFFFFF"/>
          </a:solidFill>
          <a:effectLst/>
        </p:spPr>
        <p:txBody>
          <a:bodyPr wrap="square">
            <a:spAutoFit/>
          </a:bodyPr>
          <a:lstStyle>
            <a:lvl1pPr marL="0" indent="0" defTabSz="171442">
              <a:lnSpc>
                <a:spcPct val="100000"/>
              </a:lnSpc>
              <a:spcBef>
                <a:spcPts val="451"/>
              </a:spcBef>
              <a:buNone/>
              <a:defRPr sz="1351" b="1">
                <a:solidFill>
                  <a:srgbClr val="897055"/>
                </a:solidFill>
              </a:defRPr>
            </a:lvl1pPr>
          </a:lstStyle>
          <a:p>
            <a:r>
              <a:rPr lang="fr-FR"/>
              <a:t>Titre de section </a:t>
            </a:r>
            <a:endParaRPr/>
          </a:p>
        </p:txBody>
      </p:sp>
      <p:sp>
        <p:nvSpPr>
          <p:cNvPr id="284" name="Texte"/>
          <p:cNvSpPr txBox="1">
            <a:spLocks noGrp="1"/>
          </p:cNvSpPr>
          <p:nvPr>
            <p:ph type="body" sz="quarter" idx="25" hasCustomPrompt="1"/>
          </p:nvPr>
        </p:nvSpPr>
        <p:spPr>
          <a:xfrm>
            <a:off x="1863454" y="1510977"/>
            <a:ext cx="2509581" cy="207877"/>
          </a:xfrm>
          <a:prstGeom prst="rect">
            <a:avLst/>
          </a:prstGeom>
          <a:solidFill>
            <a:srgbClr val="FFFFFF"/>
          </a:solidFill>
          <a:effectLst/>
        </p:spPr>
        <p:txBody>
          <a:bodyPr wrap="square">
            <a:spAutoFit/>
          </a:bodyPr>
          <a:lstStyle>
            <a:lvl1pPr marL="0" indent="0" defTabSz="171442">
              <a:lnSpc>
                <a:spcPct val="100000"/>
              </a:lnSpc>
              <a:spcBef>
                <a:spcPts val="451"/>
              </a:spcBef>
              <a:buNone/>
              <a:defRPr sz="1351" b="1">
                <a:solidFill>
                  <a:srgbClr val="A877B2"/>
                </a:solidFill>
              </a:defRPr>
            </a:lvl1pPr>
          </a:lstStyle>
          <a:p>
            <a:r>
              <a:rPr lang="fr-FR"/>
              <a:t>Titre de section </a:t>
            </a:r>
            <a:endParaRPr/>
          </a:p>
        </p:txBody>
      </p:sp>
      <p:sp>
        <p:nvSpPr>
          <p:cNvPr id="16" name="Texte">
            <a:extLst>
              <a:ext uri="{FF2B5EF4-FFF2-40B4-BE49-F238E27FC236}">
                <a16:creationId xmlns:a16="http://schemas.microsoft.com/office/drawing/2014/main" id="{AF3E8BA5-928E-6618-6585-BE6E84D3C65B}"/>
              </a:ext>
            </a:extLst>
          </p:cNvPr>
          <p:cNvSpPr txBox="1">
            <a:spLocks noGrp="1"/>
          </p:cNvSpPr>
          <p:nvPr>
            <p:ph type="body" sz="quarter" idx="49" hasCustomPrompt="1"/>
          </p:nvPr>
        </p:nvSpPr>
        <p:spPr>
          <a:xfrm>
            <a:off x="1863454" y="3029535"/>
            <a:ext cx="2509581" cy="207877"/>
          </a:xfrm>
          <a:prstGeom prst="rect">
            <a:avLst/>
          </a:prstGeom>
          <a:solidFill>
            <a:srgbClr val="FFFFFF"/>
          </a:solidFill>
          <a:effectLst/>
        </p:spPr>
        <p:txBody>
          <a:bodyPr wrap="square">
            <a:spAutoFit/>
          </a:bodyPr>
          <a:lstStyle>
            <a:lvl1pPr marL="0" indent="0" defTabSz="171442">
              <a:lnSpc>
                <a:spcPct val="100000"/>
              </a:lnSpc>
              <a:spcBef>
                <a:spcPts val="451"/>
              </a:spcBef>
              <a:buNone/>
              <a:defRPr sz="1351" b="1">
                <a:solidFill>
                  <a:srgbClr val="006FB8"/>
                </a:solidFill>
              </a:defRPr>
            </a:lvl1pPr>
          </a:lstStyle>
          <a:p>
            <a:r>
              <a:rPr lang="fr-FR"/>
              <a:t>Titre de section </a:t>
            </a:r>
            <a:endParaRPr/>
          </a:p>
        </p:txBody>
      </p:sp>
      <p:sp>
        <p:nvSpPr>
          <p:cNvPr id="2" name="Texte">
            <a:extLst>
              <a:ext uri="{FF2B5EF4-FFF2-40B4-BE49-F238E27FC236}">
                <a16:creationId xmlns:a16="http://schemas.microsoft.com/office/drawing/2014/main" id="{EF141659-E793-5D1D-1BF8-D0C2E31BBC8E}"/>
              </a:ext>
            </a:extLst>
          </p:cNvPr>
          <p:cNvSpPr txBox="1">
            <a:spLocks noGrp="1"/>
          </p:cNvSpPr>
          <p:nvPr>
            <p:ph type="body" sz="quarter" idx="48" hasCustomPrompt="1"/>
          </p:nvPr>
        </p:nvSpPr>
        <p:spPr>
          <a:xfrm>
            <a:off x="5856406" y="1510977"/>
            <a:ext cx="2509581" cy="207877"/>
          </a:xfrm>
          <a:prstGeom prst="rect">
            <a:avLst/>
          </a:prstGeom>
          <a:solidFill>
            <a:srgbClr val="FFFFFF"/>
          </a:solidFill>
          <a:effectLst/>
        </p:spPr>
        <p:txBody>
          <a:bodyPr wrap="square">
            <a:spAutoFit/>
          </a:bodyPr>
          <a:lstStyle>
            <a:lvl1pPr marL="0" indent="0" defTabSz="171442">
              <a:lnSpc>
                <a:spcPct val="100000"/>
              </a:lnSpc>
              <a:spcBef>
                <a:spcPts val="451"/>
              </a:spcBef>
              <a:buNone/>
              <a:defRPr sz="1351" b="1">
                <a:solidFill>
                  <a:srgbClr val="EE7326"/>
                </a:solidFill>
              </a:defRPr>
            </a:lvl1pPr>
          </a:lstStyle>
          <a:p>
            <a:r>
              <a:rPr lang="fr-FR"/>
              <a:t>Titre de section </a:t>
            </a:r>
            <a:endParaRPr/>
          </a:p>
        </p:txBody>
      </p:sp>
      <p:sp>
        <p:nvSpPr>
          <p:cNvPr id="288" name="01"/>
          <p:cNvSpPr>
            <a:spLocks noGrp="1" noChangeAspect="1"/>
          </p:cNvSpPr>
          <p:nvPr>
            <p:ph type="body" sz="quarter" idx="27" hasCustomPrompt="1"/>
          </p:nvPr>
        </p:nvSpPr>
        <p:spPr>
          <a:xfrm>
            <a:off x="773358" y="1510976"/>
            <a:ext cx="358222" cy="360000"/>
          </a:xfrm>
          <a:prstGeom prst="rect">
            <a:avLst/>
          </a:prstGeom>
          <a:solidFill>
            <a:srgbClr val="A877B2"/>
          </a:solidFill>
          <a:ln>
            <a:noFill/>
          </a:ln>
          <a:effectLst/>
        </p:spPr>
        <p:txBody>
          <a:bodyPr anchor="ctr">
            <a:noAutofit/>
          </a:bodyPr>
          <a:lstStyle>
            <a:lvl1pPr marL="0" indent="0" algn="ctr">
              <a:lnSpc>
                <a:spcPct val="100000"/>
              </a:lnSpc>
              <a:spcBef>
                <a:spcPts val="0"/>
              </a:spcBef>
              <a:buNone/>
              <a:defRPr sz="1200" b="1">
                <a:solidFill>
                  <a:srgbClr val="FFFFFF"/>
                </a:solidFill>
                <a:latin typeface="Arial" panose="020B0604020202020204" pitchFamily="34" charset="0"/>
                <a:cs typeface="Arial" panose="020B0604020202020204" pitchFamily="34" charset="0"/>
              </a:defRPr>
            </a:lvl1pPr>
          </a:lstStyle>
          <a:p>
            <a:r>
              <a:t>01</a:t>
            </a:r>
          </a:p>
        </p:txBody>
      </p:sp>
      <p:pic>
        <p:nvPicPr>
          <p:cNvPr id="3" name="Image 7">
            <a:extLst>
              <a:ext uri="{FF2B5EF4-FFF2-40B4-BE49-F238E27FC236}">
                <a16:creationId xmlns:a16="http://schemas.microsoft.com/office/drawing/2014/main" id="{2AF06EAE-3E2F-8849-5440-BB084E2D8A3A}"/>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475267" y="4824663"/>
            <a:ext cx="779261" cy="216000"/>
          </a:xfrm>
          <a:prstGeom prst="rect">
            <a:avLst/>
          </a:prstGeom>
        </p:spPr>
      </p:pic>
      <p:cxnSp>
        <p:nvCxnSpPr>
          <p:cNvPr id="8" name="Connecteur droit 7">
            <a:extLst>
              <a:ext uri="{FF2B5EF4-FFF2-40B4-BE49-F238E27FC236}">
                <a16:creationId xmlns:a16="http://schemas.microsoft.com/office/drawing/2014/main" id="{40D8417B-CCC8-D682-1160-DBD121B9C337}"/>
              </a:ext>
            </a:extLst>
          </p:cNvPr>
          <p:cNvCxnSpPr/>
          <p:nvPr userDrawn="1"/>
        </p:nvCxnSpPr>
        <p:spPr>
          <a:xfrm>
            <a:off x="0" y="4739518"/>
            <a:ext cx="9144000" cy="0"/>
          </a:xfrm>
          <a:prstGeom prst="line">
            <a:avLst/>
          </a:prstGeom>
          <a:noFill/>
          <a:ln w="6350" cap="flat">
            <a:solidFill>
              <a:srgbClr val="134389"/>
            </a:solidFill>
            <a:prstDash val="solid"/>
            <a:round/>
          </a:ln>
          <a:effectLst/>
          <a:sp3d/>
        </p:spPr>
        <p:style>
          <a:lnRef idx="0">
            <a:scrgbClr r="0" g="0" b="0"/>
          </a:lnRef>
          <a:fillRef idx="0">
            <a:scrgbClr r="0" g="0" b="0"/>
          </a:fillRef>
          <a:effectRef idx="0">
            <a:scrgbClr r="0" g="0" b="0"/>
          </a:effectRef>
          <a:fontRef idx="none"/>
        </p:style>
      </p:cxnSp>
      <p:sp>
        <p:nvSpPr>
          <p:cNvPr id="289" name="01"/>
          <p:cNvSpPr>
            <a:spLocks noGrp="1" noChangeAspect="1"/>
          </p:cNvSpPr>
          <p:nvPr>
            <p:ph type="body" sz="quarter" idx="28" hasCustomPrompt="1"/>
          </p:nvPr>
        </p:nvSpPr>
        <p:spPr>
          <a:xfrm>
            <a:off x="4770972" y="1510976"/>
            <a:ext cx="358222" cy="360000"/>
          </a:xfrm>
          <a:prstGeom prst="rect">
            <a:avLst/>
          </a:prstGeom>
          <a:solidFill>
            <a:srgbClr val="EE7326"/>
          </a:solidFill>
          <a:ln>
            <a:noFill/>
          </a:ln>
          <a:effectLst/>
        </p:spPr>
        <p:txBody>
          <a:bodyPr anchor="ctr">
            <a:noAutofit/>
          </a:bodyPr>
          <a:lstStyle>
            <a:lvl1pPr marL="0" indent="0" algn="ctr">
              <a:lnSpc>
                <a:spcPct val="100000"/>
              </a:lnSpc>
              <a:spcBef>
                <a:spcPts val="0"/>
              </a:spcBef>
              <a:buNone/>
              <a:defRPr lang="fr-FR" sz="1200" b="1" kern="1200" dirty="0">
                <a:solidFill>
                  <a:srgbClr val="FFFFFF"/>
                </a:solidFill>
                <a:latin typeface="Arial" panose="020B0604020202020204" pitchFamily="34" charset="0"/>
                <a:ea typeface="+mn-ea"/>
                <a:cs typeface="Arial" panose="020B0604020202020204" pitchFamily="34" charset="0"/>
              </a:defRPr>
            </a:lvl1pPr>
          </a:lstStyle>
          <a:p>
            <a:r>
              <a:rPr lang="fr-FR"/>
              <a:t>02</a:t>
            </a:r>
          </a:p>
        </p:txBody>
      </p:sp>
      <p:sp>
        <p:nvSpPr>
          <p:cNvPr id="11" name="01">
            <a:extLst>
              <a:ext uri="{FF2B5EF4-FFF2-40B4-BE49-F238E27FC236}">
                <a16:creationId xmlns:a16="http://schemas.microsoft.com/office/drawing/2014/main" id="{037BD1EF-7F4D-6927-44EF-4F2FF8E6BEF4}"/>
              </a:ext>
            </a:extLst>
          </p:cNvPr>
          <p:cNvSpPr>
            <a:spLocks noGrp="1" noChangeAspect="1"/>
          </p:cNvSpPr>
          <p:nvPr>
            <p:ph type="body" sz="quarter" idx="31" hasCustomPrompt="1"/>
          </p:nvPr>
        </p:nvSpPr>
        <p:spPr>
          <a:xfrm>
            <a:off x="4770972" y="3029533"/>
            <a:ext cx="358222" cy="360000"/>
          </a:xfrm>
          <a:prstGeom prst="rect">
            <a:avLst/>
          </a:prstGeom>
          <a:solidFill>
            <a:srgbClr val="897055"/>
          </a:solidFill>
          <a:ln>
            <a:noFill/>
          </a:ln>
          <a:effectLst/>
        </p:spPr>
        <p:txBody>
          <a:bodyPr anchor="ctr">
            <a:noAutofit/>
          </a:bodyPr>
          <a:lstStyle>
            <a:lvl1pPr marL="0" indent="0" algn="ctr">
              <a:lnSpc>
                <a:spcPct val="100000"/>
              </a:lnSpc>
              <a:spcBef>
                <a:spcPts val="0"/>
              </a:spcBef>
              <a:buNone/>
              <a:defRPr sz="1200" b="1">
                <a:solidFill>
                  <a:srgbClr val="FFFFFF"/>
                </a:solidFill>
              </a:defRPr>
            </a:lvl1pPr>
          </a:lstStyle>
          <a:p>
            <a:r>
              <a:t>0</a:t>
            </a:r>
            <a:r>
              <a:rPr lang="fr-FR"/>
              <a:t>4</a:t>
            </a:r>
            <a:endParaRPr/>
          </a:p>
        </p:txBody>
      </p:sp>
      <p:sp>
        <p:nvSpPr>
          <p:cNvPr id="5" name="Espace réservé du numéro de diapositive 4">
            <a:extLst>
              <a:ext uri="{FF2B5EF4-FFF2-40B4-BE49-F238E27FC236}">
                <a16:creationId xmlns:a16="http://schemas.microsoft.com/office/drawing/2014/main" id="{F41E8936-1688-26A9-EB05-ADFC0368B7E9}"/>
              </a:ext>
            </a:extLst>
          </p:cNvPr>
          <p:cNvSpPr>
            <a:spLocks noGrp="1"/>
          </p:cNvSpPr>
          <p:nvPr>
            <p:ph type="sldNum" sz="quarter" idx="52"/>
          </p:nvPr>
        </p:nvSpPr>
        <p:spPr/>
        <p:txBody>
          <a:bodyPr/>
          <a:lstStyle/>
          <a:p>
            <a:fld id="{0282FDC2-70C1-5C43-A3B8-F09EF6351E29}" type="slidenum">
              <a:rPr lang="fr-FR" smtClean="0"/>
              <a:pPr/>
              <a:t>‹N°›</a:t>
            </a:fld>
            <a:endParaRPr lang="fr-FR"/>
          </a:p>
        </p:txBody>
      </p:sp>
    </p:spTree>
    <p:extLst>
      <p:ext uri="{BB962C8B-B14F-4D97-AF65-F5344CB8AC3E}">
        <p14:creationId xmlns:p14="http://schemas.microsoft.com/office/powerpoint/2010/main" val="3623787259"/>
      </p:ext>
    </p:extLst>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02-Titre section couleur">
    <p:bg>
      <p:bgRef idx="1002">
        <a:schemeClr val="bg1"/>
      </p:bgRef>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A1B3220-E8A3-297B-C57E-02A8AF9D66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2000" y="1152000"/>
            <a:ext cx="2832451" cy="2832451"/>
          </a:xfrm>
          <a:prstGeom prst="rect">
            <a:avLst/>
          </a:prstGeom>
        </p:spPr>
      </p:pic>
      <p:sp>
        <p:nvSpPr>
          <p:cNvPr id="121" name="Titre de section"/>
          <p:cNvSpPr txBox="1">
            <a:spLocks noGrp="1"/>
          </p:cNvSpPr>
          <p:nvPr>
            <p:ph type="title" hasCustomPrompt="1"/>
          </p:nvPr>
        </p:nvSpPr>
        <p:spPr>
          <a:xfrm>
            <a:off x="4159148" y="1152000"/>
            <a:ext cx="4552852" cy="461665"/>
          </a:xfrm>
          <a:prstGeom prst="rect">
            <a:avLst/>
          </a:prstGeom>
          <a:noFill/>
          <a:ln>
            <a:noFill/>
          </a:ln>
        </p:spPr>
        <p:txBody>
          <a:bodyPr wrap="square" lIns="0" tIns="0" rIns="0" bIns="0" anchor="t" anchorCtr="0">
            <a:spAutoFit/>
          </a:bodyPr>
          <a:lstStyle>
            <a:lvl1pPr marL="0" marR="0" indent="0" algn="l" defTabSz="914330" rtl="0" latinLnBrk="0">
              <a:lnSpc>
                <a:spcPct val="100000"/>
              </a:lnSpc>
              <a:spcBef>
                <a:spcPts val="0"/>
              </a:spcBef>
              <a:spcAft>
                <a:spcPts val="0"/>
              </a:spcAft>
              <a:buClrTx/>
              <a:buSzTx/>
              <a:buFontTx/>
              <a:buNone/>
              <a:tabLst/>
              <a:defRPr sz="3000" b="1" i="0" u="none" strike="noStrike" cap="none" spc="0" baseline="0" dirty="0">
                <a:solidFill>
                  <a:srgbClr val="FFFFFF"/>
                </a:solidFill>
                <a:uFillTx/>
                <a:latin typeface="Arial"/>
                <a:ea typeface="Arial"/>
                <a:cs typeface="Arial"/>
                <a:sym typeface="Arial"/>
              </a:defRPr>
            </a:lvl1pPr>
          </a:lstStyle>
          <a:p>
            <a:r>
              <a:rPr err="1"/>
              <a:t>Titre</a:t>
            </a:r>
            <a:r>
              <a:t> de section</a:t>
            </a:r>
          </a:p>
        </p:txBody>
      </p:sp>
      <p:sp>
        <p:nvSpPr>
          <p:cNvPr id="126" name="01"/>
          <p:cNvSpPr txBox="1">
            <a:spLocks noGrp="1" noChangeAspect="1"/>
          </p:cNvSpPr>
          <p:nvPr>
            <p:ph type="body" sz="quarter" idx="21" hasCustomPrompt="1"/>
          </p:nvPr>
        </p:nvSpPr>
        <p:spPr>
          <a:xfrm>
            <a:off x="3438000" y="1152000"/>
            <a:ext cx="576000" cy="576000"/>
          </a:xfrm>
          <a:prstGeom prst="rect">
            <a:avLst/>
          </a:prstGeom>
          <a:solidFill>
            <a:srgbClr val="FFFFFF"/>
          </a:solidFill>
          <a:ln>
            <a:noFill/>
          </a:ln>
        </p:spPr>
        <p:txBody>
          <a:bodyPr wrap="square" lIns="0" tIns="180000" rIns="0" bIns="180000" anchor="ctr">
            <a:noAutofit/>
          </a:bodyPr>
          <a:lstStyle>
            <a:lvl1pPr marL="0" indent="0" algn="ctr">
              <a:lnSpc>
                <a:spcPct val="100000"/>
              </a:lnSpc>
              <a:spcBef>
                <a:spcPts val="0"/>
              </a:spcBef>
              <a:buNone/>
              <a:defRPr sz="3300" b="1" spc="0">
                <a:solidFill>
                  <a:srgbClr val="A877B2"/>
                </a:solidFill>
              </a:defRPr>
            </a:lvl1pPr>
          </a:lstStyle>
          <a:p>
            <a:r>
              <a:t>0</a:t>
            </a:r>
            <a:r>
              <a:rPr lang="fr-FR"/>
              <a:t>1</a:t>
            </a:r>
            <a:endParaRPr/>
          </a:p>
        </p:txBody>
      </p:sp>
      <p:pic>
        <p:nvPicPr>
          <p:cNvPr id="4" name="Image 1">
            <a:extLst>
              <a:ext uri="{FF2B5EF4-FFF2-40B4-BE49-F238E27FC236}">
                <a16:creationId xmlns:a16="http://schemas.microsoft.com/office/drawing/2014/main" id="{F5C2B167-B59C-008C-998A-30A20D5B62A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36694" y="270002"/>
            <a:ext cx="1818276" cy="504000"/>
          </a:xfrm>
          <a:prstGeom prst="rect">
            <a:avLst/>
          </a:prstGeom>
        </p:spPr>
      </p:pic>
      <p:sp>
        <p:nvSpPr>
          <p:cNvPr id="5" name="Espace réservé du numéro de diapositive 4">
            <a:extLst>
              <a:ext uri="{FF2B5EF4-FFF2-40B4-BE49-F238E27FC236}">
                <a16:creationId xmlns:a16="http://schemas.microsoft.com/office/drawing/2014/main" id="{0743B681-A735-9575-F83C-19DFDF181299}"/>
              </a:ext>
            </a:extLst>
          </p:cNvPr>
          <p:cNvSpPr>
            <a:spLocks noGrp="1"/>
          </p:cNvSpPr>
          <p:nvPr>
            <p:ph type="sldNum" sz="quarter" idx="22"/>
          </p:nvPr>
        </p:nvSpPr>
        <p:spPr/>
        <p:txBody>
          <a:bodyPr/>
          <a:lstStyle>
            <a:lvl1pPr>
              <a:defRPr>
                <a:solidFill>
                  <a:srgbClr val="FFFFFF"/>
                </a:solidFill>
              </a:defRPr>
            </a:lvl1pPr>
          </a:lstStyle>
          <a:p>
            <a:fld id="{0282FDC2-70C1-5C43-A3B8-F09EF6351E29}" type="slidenum">
              <a:rPr lang="fr-FR" smtClean="0"/>
              <a:pPr/>
              <a:t>‹N°›</a:t>
            </a:fld>
            <a:endParaRPr lang="fr-FR"/>
          </a:p>
        </p:txBody>
      </p:sp>
    </p:spTree>
    <p:extLst>
      <p:ext uri="{BB962C8B-B14F-4D97-AF65-F5344CB8AC3E}">
        <p14:creationId xmlns:p14="http://schemas.microsoft.com/office/powerpoint/2010/main" val="2783719655"/>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Slide graphique 1">
    <p:bg>
      <p:bgPr>
        <a:solidFill>
          <a:srgbClr val="633564"/>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3BD64-7B87-33E1-BA5C-892828BF6560}"/>
              </a:ext>
            </a:extLst>
          </p:cNvPr>
          <p:cNvSpPr>
            <a:spLocks noGrp="1"/>
          </p:cNvSpPr>
          <p:nvPr>
            <p:ph type="title"/>
          </p:nvPr>
        </p:nvSpPr>
        <p:spPr>
          <a:xfrm>
            <a:off x="360005" y="540000"/>
            <a:ext cx="4083991" cy="1107996"/>
          </a:xfrm>
        </p:spPr>
        <p:txBody>
          <a:bodyPr anchor="t" anchorCtr="0"/>
          <a:lstStyle>
            <a:lvl1pPr>
              <a:defRPr sz="4000">
                <a:solidFill>
                  <a:schemeClr val="tx2"/>
                </a:solidFill>
              </a:defRPr>
            </a:lvl1pPr>
          </a:lstStyle>
          <a:p>
            <a:r>
              <a:rPr lang="fr-FR"/>
              <a:t>Modifiez le style du titre</a:t>
            </a:r>
          </a:p>
        </p:txBody>
      </p:sp>
      <p:pic>
        <p:nvPicPr>
          <p:cNvPr id="9" name="Graphique 8">
            <a:extLst>
              <a:ext uri="{FF2B5EF4-FFF2-40B4-BE49-F238E27FC236}">
                <a16:creationId xmlns:a16="http://schemas.microsoft.com/office/drawing/2014/main" id="{443759CD-A454-33D1-9414-0F79A85F20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5400000">
            <a:off x="1168342" y="1314383"/>
            <a:ext cx="2467311" cy="4083992"/>
          </a:xfrm>
          <a:prstGeom prst="rect">
            <a:avLst/>
          </a:prstGeom>
        </p:spPr>
      </p:pic>
      <p:sp>
        <p:nvSpPr>
          <p:cNvPr id="8" name="Espace réservé du texte 7">
            <a:extLst>
              <a:ext uri="{FF2B5EF4-FFF2-40B4-BE49-F238E27FC236}">
                <a16:creationId xmlns:a16="http://schemas.microsoft.com/office/drawing/2014/main" id="{AA071B20-A504-72ED-0D32-938D7F810C92}"/>
              </a:ext>
            </a:extLst>
          </p:cNvPr>
          <p:cNvSpPr>
            <a:spLocks noGrp="1"/>
          </p:cNvSpPr>
          <p:nvPr>
            <p:ph type="body" sz="quarter" idx="13"/>
          </p:nvPr>
        </p:nvSpPr>
        <p:spPr>
          <a:xfrm>
            <a:off x="4742716" y="540000"/>
            <a:ext cx="4140000" cy="4015570"/>
          </a:xfrm>
        </p:spPr>
        <p:txBody>
          <a:bodyPr/>
          <a:lstStyle>
            <a:lvl1pPr marL="314317" indent="-309555">
              <a:lnSpc>
                <a:spcPct val="100000"/>
              </a:lnSpc>
              <a:spcBef>
                <a:spcPts val="600"/>
              </a:spcBef>
              <a:buClrTx/>
              <a:buSzPct val="90000"/>
              <a:buFont typeface="Police système Courant"/>
              <a:buChar char="➔"/>
              <a:tabLst/>
              <a:defRPr>
                <a:solidFill>
                  <a:schemeClr val="tx2"/>
                </a:solidFill>
              </a:defRPr>
            </a:lvl1pPr>
          </a:lstStyle>
          <a:p>
            <a:pPr lvl="0"/>
            <a:r>
              <a:rPr lang="fr-FR"/>
              <a:t>Cliquez pour modifier les styles du texte du masque</a:t>
            </a:r>
          </a:p>
        </p:txBody>
      </p:sp>
      <p:pic>
        <p:nvPicPr>
          <p:cNvPr id="11" name="Image 7">
            <a:extLst>
              <a:ext uri="{FF2B5EF4-FFF2-40B4-BE49-F238E27FC236}">
                <a16:creationId xmlns:a16="http://schemas.microsoft.com/office/drawing/2014/main" id="{E7F8BBD6-67FB-9140-CF17-251A8EEC6438}"/>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9748" y="4854741"/>
            <a:ext cx="779261" cy="216000"/>
          </a:xfrm>
          <a:prstGeom prst="rect">
            <a:avLst/>
          </a:prstGeom>
        </p:spPr>
      </p:pic>
      <p:sp>
        <p:nvSpPr>
          <p:cNvPr id="4" name="Espace réservé du numéro de diapositive 3">
            <a:extLst>
              <a:ext uri="{FF2B5EF4-FFF2-40B4-BE49-F238E27FC236}">
                <a16:creationId xmlns:a16="http://schemas.microsoft.com/office/drawing/2014/main" id="{82713724-0363-82CE-FBBF-5FEAADB06DE5}"/>
              </a:ext>
            </a:extLst>
          </p:cNvPr>
          <p:cNvSpPr>
            <a:spLocks noGrp="1"/>
          </p:cNvSpPr>
          <p:nvPr>
            <p:ph type="sldNum" sz="quarter" idx="14"/>
          </p:nvPr>
        </p:nvSpPr>
        <p:spPr/>
        <p:txBody>
          <a:bodyPr/>
          <a:lstStyle>
            <a:lvl1pPr>
              <a:defRPr>
                <a:solidFill>
                  <a:srgbClr val="FFFFFF"/>
                </a:solidFill>
              </a:defRPr>
            </a:lvl1pPr>
          </a:lstStyle>
          <a:p>
            <a:fld id="{0282FDC2-70C1-5C43-A3B8-F09EF6351E29}" type="slidenum">
              <a:rPr lang="fr-FR" smtClean="0"/>
              <a:pPr/>
              <a:t>‹N°›</a:t>
            </a:fld>
            <a:endParaRPr lang="fr-FR"/>
          </a:p>
        </p:txBody>
      </p:sp>
    </p:spTree>
    <p:extLst>
      <p:ext uri="{BB962C8B-B14F-4D97-AF65-F5344CB8AC3E}">
        <p14:creationId xmlns:p14="http://schemas.microsoft.com/office/powerpoint/2010/main" val="386958988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Slide graphique 2">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3BD64-7B87-33E1-BA5C-892828BF6560}"/>
              </a:ext>
            </a:extLst>
          </p:cNvPr>
          <p:cNvSpPr>
            <a:spLocks noGrp="1"/>
          </p:cNvSpPr>
          <p:nvPr>
            <p:ph type="title"/>
          </p:nvPr>
        </p:nvSpPr>
        <p:spPr>
          <a:xfrm>
            <a:off x="0" y="0"/>
            <a:ext cx="4746870" cy="5143500"/>
          </a:xfrm>
          <a:solidFill>
            <a:srgbClr val="DDB788"/>
          </a:solidFill>
        </p:spPr>
        <p:txBody>
          <a:bodyPr lIns="360000" tIns="360000" rIns="360000" bIns="360000">
            <a:noAutofit/>
          </a:bodyPr>
          <a:lstStyle>
            <a:lvl1pPr>
              <a:defRPr sz="4000">
                <a:solidFill>
                  <a:schemeClr val="tx2"/>
                </a:solidFill>
              </a:defRPr>
            </a:lvl1pPr>
          </a:lstStyle>
          <a:p>
            <a:r>
              <a:rPr lang="fr-FR"/>
              <a:t>Modifiez le style du titre</a:t>
            </a:r>
          </a:p>
        </p:txBody>
      </p:sp>
      <p:sp>
        <p:nvSpPr>
          <p:cNvPr id="5" name="Espace réservé du texte 4">
            <a:extLst>
              <a:ext uri="{FF2B5EF4-FFF2-40B4-BE49-F238E27FC236}">
                <a16:creationId xmlns:a16="http://schemas.microsoft.com/office/drawing/2014/main" id="{7219AF3E-BC3E-586F-67A4-D6B498588F94}"/>
              </a:ext>
            </a:extLst>
          </p:cNvPr>
          <p:cNvSpPr>
            <a:spLocks noGrp="1"/>
          </p:cNvSpPr>
          <p:nvPr>
            <p:ph type="body" sz="quarter" idx="11"/>
          </p:nvPr>
        </p:nvSpPr>
        <p:spPr>
          <a:xfrm>
            <a:off x="5112000" y="1620000"/>
            <a:ext cx="3780000" cy="2956682"/>
          </a:xfrm>
        </p:spPr>
        <p:txBody>
          <a:bodyPr>
            <a:normAutofit/>
          </a:bodyPr>
          <a:lstStyle>
            <a:lvl1pPr marL="314317" indent="-306380">
              <a:lnSpc>
                <a:spcPct val="100000"/>
              </a:lnSpc>
              <a:spcBef>
                <a:spcPts val="600"/>
              </a:spcBef>
              <a:buClr>
                <a:schemeClr val="accent4"/>
              </a:buClr>
              <a:buSzPct val="90000"/>
              <a:buFont typeface="Police système Courant"/>
              <a:buChar char="➔"/>
              <a:tabLst/>
              <a:defRPr sz="2000">
                <a:solidFill>
                  <a:srgbClr val="006FB8"/>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4292ED1C-AA01-FF8D-B905-28143200BA60}"/>
              </a:ext>
            </a:extLst>
          </p:cNvPr>
          <p:cNvSpPr>
            <a:spLocks noGrp="1"/>
          </p:cNvSpPr>
          <p:nvPr>
            <p:ph type="body" sz="quarter" idx="12" hasCustomPrompt="1"/>
          </p:nvPr>
        </p:nvSpPr>
        <p:spPr>
          <a:xfrm>
            <a:off x="5111998" y="1080000"/>
            <a:ext cx="3780000" cy="419100"/>
          </a:xfrm>
          <a:noFill/>
        </p:spPr>
        <p:txBody>
          <a:bodyPr/>
          <a:lstStyle>
            <a:lvl1pPr marL="0" indent="0">
              <a:buNone/>
              <a:defRPr b="1">
                <a:solidFill>
                  <a:srgbClr val="EE7326"/>
                </a:solidFill>
              </a:defRPr>
            </a:lvl1pPr>
          </a:lstStyle>
          <a:p>
            <a:pPr lvl="0"/>
            <a:r>
              <a:rPr lang="fr-FR"/>
              <a:t>Sous-titre</a:t>
            </a:r>
          </a:p>
        </p:txBody>
      </p:sp>
      <p:pic>
        <p:nvPicPr>
          <p:cNvPr id="6" name="Image 7">
            <a:extLst>
              <a:ext uri="{FF2B5EF4-FFF2-40B4-BE49-F238E27FC236}">
                <a16:creationId xmlns:a16="http://schemas.microsoft.com/office/drawing/2014/main" id="{47E44C66-B0DF-DAE1-F5FC-B61B6EB12E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9747" y="4890247"/>
            <a:ext cx="779262" cy="216000"/>
          </a:xfrm>
          <a:prstGeom prst="rect">
            <a:avLst/>
          </a:prstGeom>
        </p:spPr>
      </p:pic>
      <p:cxnSp>
        <p:nvCxnSpPr>
          <p:cNvPr id="8" name="Connecteur droit 7">
            <a:extLst>
              <a:ext uri="{FF2B5EF4-FFF2-40B4-BE49-F238E27FC236}">
                <a16:creationId xmlns:a16="http://schemas.microsoft.com/office/drawing/2014/main" id="{9BDD52E6-3568-2FFD-B9F9-CCD7272076E6}"/>
              </a:ext>
            </a:extLst>
          </p:cNvPr>
          <p:cNvCxnSpPr/>
          <p:nvPr userDrawn="1"/>
        </p:nvCxnSpPr>
        <p:spPr>
          <a:xfrm>
            <a:off x="0" y="4739518"/>
            <a:ext cx="9144000" cy="0"/>
          </a:xfrm>
          <a:prstGeom prst="line">
            <a:avLst/>
          </a:prstGeom>
          <a:noFill/>
          <a:ln w="635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4" name="Espace réservé du numéro de diapositive 3">
            <a:extLst>
              <a:ext uri="{FF2B5EF4-FFF2-40B4-BE49-F238E27FC236}">
                <a16:creationId xmlns:a16="http://schemas.microsoft.com/office/drawing/2014/main" id="{68D53BA2-530B-2EE5-A68A-AD414AD61079}"/>
              </a:ext>
            </a:extLst>
          </p:cNvPr>
          <p:cNvSpPr>
            <a:spLocks noGrp="1"/>
          </p:cNvSpPr>
          <p:nvPr>
            <p:ph type="sldNum" sz="quarter" idx="13"/>
          </p:nvPr>
        </p:nvSpPr>
        <p:spPr/>
        <p:txBody>
          <a:bodyPr/>
          <a:lstStyle/>
          <a:p>
            <a:fld id="{0282FDC2-70C1-5C43-A3B8-F09EF6351E29}" type="slidenum">
              <a:rPr lang="fr-FR" smtClean="0"/>
              <a:pPr/>
              <a:t>‹N°›</a:t>
            </a:fld>
            <a:endParaRPr lang="fr-FR"/>
          </a:p>
        </p:txBody>
      </p:sp>
    </p:spTree>
    <p:extLst>
      <p:ext uri="{BB962C8B-B14F-4D97-AF65-F5344CB8AC3E}">
        <p14:creationId xmlns:p14="http://schemas.microsoft.com/office/powerpoint/2010/main" val="3326574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Slide graphique 3">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3BD64-7B87-33E1-BA5C-892828BF6560}"/>
              </a:ext>
            </a:extLst>
          </p:cNvPr>
          <p:cNvSpPr>
            <a:spLocks noGrp="1"/>
          </p:cNvSpPr>
          <p:nvPr>
            <p:ph type="title"/>
          </p:nvPr>
        </p:nvSpPr>
        <p:spPr>
          <a:xfrm>
            <a:off x="0" y="1"/>
            <a:ext cx="4746870" cy="4739510"/>
          </a:xfrm>
          <a:solidFill>
            <a:srgbClr val="897055"/>
          </a:solidFill>
        </p:spPr>
        <p:txBody>
          <a:bodyPr lIns="360000" tIns="360000" rIns="360000" bIns="360000">
            <a:noAutofit/>
          </a:bodyPr>
          <a:lstStyle>
            <a:lvl1pPr>
              <a:defRPr sz="4000">
                <a:solidFill>
                  <a:schemeClr val="tx2"/>
                </a:solidFill>
              </a:defRPr>
            </a:lvl1pPr>
          </a:lstStyle>
          <a:p>
            <a:r>
              <a:rPr lang="fr-FR"/>
              <a:t>Modifiez le style du titre</a:t>
            </a:r>
          </a:p>
        </p:txBody>
      </p:sp>
      <p:sp>
        <p:nvSpPr>
          <p:cNvPr id="7" name="Espace réservé du texte 6">
            <a:extLst>
              <a:ext uri="{FF2B5EF4-FFF2-40B4-BE49-F238E27FC236}">
                <a16:creationId xmlns:a16="http://schemas.microsoft.com/office/drawing/2014/main" id="{4292ED1C-AA01-FF8D-B905-28143200BA60}"/>
              </a:ext>
            </a:extLst>
          </p:cNvPr>
          <p:cNvSpPr>
            <a:spLocks noGrp="1"/>
          </p:cNvSpPr>
          <p:nvPr>
            <p:ph type="body" sz="quarter" idx="12" hasCustomPrompt="1"/>
          </p:nvPr>
        </p:nvSpPr>
        <p:spPr>
          <a:xfrm>
            <a:off x="5111998" y="1152000"/>
            <a:ext cx="1581697" cy="369332"/>
          </a:xfrm>
          <a:solidFill>
            <a:schemeClr val="accent2"/>
          </a:solidFill>
        </p:spPr>
        <p:txBody>
          <a:bodyPr wrap="none" lIns="72000" tIns="0" rIns="72000" bIns="0" anchor="t" anchorCtr="0">
            <a:spAutoFit/>
          </a:bodyPr>
          <a:lstStyle>
            <a:lvl1pPr marL="0" indent="0" algn="l">
              <a:lnSpc>
                <a:spcPct val="100000"/>
              </a:lnSpc>
              <a:spcBef>
                <a:spcPts val="0"/>
              </a:spcBef>
              <a:buNone/>
              <a:defRPr b="1">
                <a:solidFill>
                  <a:schemeClr val="tx2"/>
                </a:solidFill>
              </a:defRPr>
            </a:lvl1pPr>
          </a:lstStyle>
          <a:p>
            <a:pPr lvl="0"/>
            <a:r>
              <a:rPr lang="fr-FR"/>
              <a:t>Sous-titre</a:t>
            </a:r>
          </a:p>
        </p:txBody>
      </p:sp>
      <p:pic>
        <p:nvPicPr>
          <p:cNvPr id="11" name="Graphique 10">
            <a:extLst>
              <a:ext uri="{FF2B5EF4-FFF2-40B4-BE49-F238E27FC236}">
                <a16:creationId xmlns:a16="http://schemas.microsoft.com/office/drawing/2014/main" id="{3A72CFD8-6F48-D858-9B98-390409A215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143500" y="217109"/>
            <a:ext cx="828000" cy="828000"/>
          </a:xfrm>
          <a:prstGeom prst="rect">
            <a:avLst/>
          </a:prstGeom>
        </p:spPr>
      </p:pic>
      <p:sp>
        <p:nvSpPr>
          <p:cNvPr id="3" name="Espace réservé du texte 4">
            <a:extLst>
              <a:ext uri="{FF2B5EF4-FFF2-40B4-BE49-F238E27FC236}">
                <a16:creationId xmlns:a16="http://schemas.microsoft.com/office/drawing/2014/main" id="{B991AFD5-5725-C894-31DA-505EE9695D7B}"/>
              </a:ext>
            </a:extLst>
          </p:cNvPr>
          <p:cNvSpPr>
            <a:spLocks noGrp="1"/>
          </p:cNvSpPr>
          <p:nvPr>
            <p:ph type="body" sz="quarter" idx="11"/>
          </p:nvPr>
        </p:nvSpPr>
        <p:spPr>
          <a:xfrm>
            <a:off x="5112000" y="1653420"/>
            <a:ext cx="3780000" cy="3086092"/>
          </a:xfrm>
        </p:spPr>
        <p:txBody>
          <a:bodyPr>
            <a:normAutofit/>
          </a:bodyPr>
          <a:lstStyle>
            <a:lvl1pPr marL="314317" indent="-306380">
              <a:lnSpc>
                <a:spcPct val="100000"/>
              </a:lnSpc>
              <a:spcBef>
                <a:spcPts val="600"/>
              </a:spcBef>
              <a:buClr>
                <a:schemeClr val="accent4"/>
              </a:buClr>
              <a:buSzPct val="90000"/>
              <a:buFont typeface="Police système Courant"/>
              <a:buChar char="➔"/>
              <a:tabLst/>
              <a:defRPr sz="2000">
                <a:solidFill>
                  <a:schemeClr val="accent5">
                    <a:lumMod val="1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p:txBody>
      </p:sp>
      <p:pic>
        <p:nvPicPr>
          <p:cNvPr id="10" name="Image 7">
            <a:extLst>
              <a:ext uri="{FF2B5EF4-FFF2-40B4-BE49-F238E27FC236}">
                <a16:creationId xmlns:a16="http://schemas.microsoft.com/office/drawing/2014/main" id="{0EBBAD19-9C95-A86D-987C-3F89BE13D9D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5267" y="4889005"/>
            <a:ext cx="779261" cy="216000"/>
          </a:xfrm>
          <a:prstGeom prst="rect">
            <a:avLst/>
          </a:prstGeom>
        </p:spPr>
      </p:pic>
      <p:sp>
        <p:nvSpPr>
          <p:cNvPr id="4" name="Espace réservé du numéro de diapositive 3">
            <a:extLst>
              <a:ext uri="{FF2B5EF4-FFF2-40B4-BE49-F238E27FC236}">
                <a16:creationId xmlns:a16="http://schemas.microsoft.com/office/drawing/2014/main" id="{6809D999-BE28-CE37-CF3F-E4F369B5642E}"/>
              </a:ext>
            </a:extLst>
          </p:cNvPr>
          <p:cNvSpPr>
            <a:spLocks noGrp="1"/>
          </p:cNvSpPr>
          <p:nvPr>
            <p:ph type="sldNum" sz="quarter" idx="13"/>
          </p:nvPr>
        </p:nvSpPr>
        <p:spPr/>
        <p:txBody>
          <a:bodyPr/>
          <a:lstStyle/>
          <a:p>
            <a:fld id="{0282FDC2-70C1-5C43-A3B8-F09EF6351E29}" type="slidenum">
              <a:rPr lang="fr-FR" smtClean="0"/>
              <a:pPr/>
              <a:t>‹N°›</a:t>
            </a:fld>
            <a:endParaRPr lang="fr-FR"/>
          </a:p>
        </p:txBody>
      </p:sp>
    </p:spTree>
    <p:extLst>
      <p:ext uri="{BB962C8B-B14F-4D97-AF65-F5344CB8AC3E}">
        <p14:creationId xmlns:p14="http://schemas.microsoft.com/office/powerpoint/2010/main" val="15256096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Slide graphique 4">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3BD64-7B87-33E1-BA5C-892828BF6560}"/>
              </a:ext>
            </a:extLst>
          </p:cNvPr>
          <p:cNvSpPr>
            <a:spLocks noGrp="1"/>
          </p:cNvSpPr>
          <p:nvPr>
            <p:ph type="title"/>
          </p:nvPr>
        </p:nvSpPr>
        <p:spPr>
          <a:xfrm>
            <a:off x="360004" y="281585"/>
            <a:ext cx="4386869" cy="2101131"/>
          </a:xfrm>
          <a:solidFill>
            <a:srgbClr val="633564"/>
          </a:solidFill>
        </p:spPr>
        <p:txBody>
          <a:bodyPr lIns="360000" tIns="360000" rIns="360000" bIns="360000">
            <a:noAutofit/>
          </a:bodyPr>
          <a:lstStyle>
            <a:lvl1pPr>
              <a:defRPr sz="4000">
                <a:solidFill>
                  <a:schemeClr val="tx2"/>
                </a:solidFill>
              </a:defRPr>
            </a:lvl1pPr>
          </a:lstStyle>
          <a:p>
            <a:r>
              <a:rPr lang="fr-FR"/>
              <a:t>Modifiez le style du titre</a:t>
            </a:r>
          </a:p>
        </p:txBody>
      </p:sp>
      <p:sp>
        <p:nvSpPr>
          <p:cNvPr id="7" name="Espace réservé du texte 6">
            <a:extLst>
              <a:ext uri="{FF2B5EF4-FFF2-40B4-BE49-F238E27FC236}">
                <a16:creationId xmlns:a16="http://schemas.microsoft.com/office/drawing/2014/main" id="{4292ED1C-AA01-FF8D-B905-28143200BA60}"/>
              </a:ext>
            </a:extLst>
          </p:cNvPr>
          <p:cNvSpPr>
            <a:spLocks noGrp="1"/>
          </p:cNvSpPr>
          <p:nvPr>
            <p:ph type="body" sz="quarter" idx="12" hasCustomPrompt="1"/>
          </p:nvPr>
        </p:nvSpPr>
        <p:spPr>
          <a:xfrm>
            <a:off x="4932000" y="279277"/>
            <a:ext cx="1581697" cy="369332"/>
          </a:xfrm>
          <a:solidFill>
            <a:srgbClr val="A877B2"/>
          </a:solidFill>
        </p:spPr>
        <p:txBody>
          <a:bodyPr wrap="none" lIns="72000" tIns="0" rIns="72000" bIns="0" anchor="t" anchorCtr="0">
            <a:spAutoFit/>
          </a:bodyPr>
          <a:lstStyle>
            <a:lvl1pPr marL="0" indent="0" algn="l">
              <a:lnSpc>
                <a:spcPct val="100000"/>
              </a:lnSpc>
              <a:spcBef>
                <a:spcPts val="0"/>
              </a:spcBef>
              <a:buNone/>
              <a:defRPr b="1">
                <a:solidFill>
                  <a:schemeClr val="tx2"/>
                </a:solidFill>
              </a:defRPr>
            </a:lvl1pPr>
          </a:lstStyle>
          <a:p>
            <a:pPr lvl="0"/>
            <a:r>
              <a:rPr lang="fr-FR"/>
              <a:t>Sous-titre</a:t>
            </a:r>
          </a:p>
        </p:txBody>
      </p:sp>
      <p:sp>
        <p:nvSpPr>
          <p:cNvPr id="3" name="Espace réservé du texte 4">
            <a:extLst>
              <a:ext uri="{FF2B5EF4-FFF2-40B4-BE49-F238E27FC236}">
                <a16:creationId xmlns:a16="http://schemas.microsoft.com/office/drawing/2014/main" id="{D3425643-2590-33DA-BAA5-56F84B4894B8}"/>
              </a:ext>
            </a:extLst>
          </p:cNvPr>
          <p:cNvSpPr>
            <a:spLocks noGrp="1"/>
          </p:cNvSpPr>
          <p:nvPr>
            <p:ph type="body" sz="quarter" idx="11"/>
          </p:nvPr>
        </p:nvSpPr>
        <p:spPr>
          <a:xfrm>
            <a:off x="4931999" y="738556"/>
            <a:ext cx="3960000" cy="4000964"/>
          </a:xfrm>
        </p:spPr>
        <p:txBody>
          <a:bodyPr>
            <a:normAutofit/>
          </a:bodyPr>
          <a:lstStyle>
            <a:lvl1pPr marL="314317" indent="-306380">
              <a:lnSpc>
                <a:spcPct val="100000"/>
              </a:lnSpc>
              <a:spcBef>
                <a:spcPts val="600"/>
              </a:spcBef>
              <a:buClr>
                <a:schemeClr val="accent4"/>
              </a:buClr>
              <a:buSzPct val="90000"/>
              <a:buFont typeface="Police système Courant"/>
              <a:buChar char="➔"/>
              <a:tabLst/>
              <a:defRPr sz="2000">
                <a:solidFill>
                  <a:srgbClr val="63356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p:txBody>
      </p:sp>
      <p:sp>
        <p:nvSpPr>
          <p:cNvPr id="8" name="Espace réservé pour une image  7">
            <a:extLst>
              <a:ext uri="{FF2B5EF4-FFF2-40B4-BE49-F238E27FC236}">
                <a16:creationId xmlns:a16="http://schemas.microsoft.com/office/drawing/2014/main" id="{976B222D-2C05-E5A1-3A38-FA3598306982}"/>
              </a:ext>
            </a:extLst>
          </p:cNvPr>
          <p:cNvSpPr>
            <a:spLocks noGrp="1"/>
          </p:cNvSpPr>
          <p:nvPr>
            <p:ph type="pic" sz="quarter" idx="13"/>
          </p:nvPr>
        </p:nvSpPr>
        <p:spPr>
          <a:xfrm>
            <a:off x="359760" y="2382627"/>
            <a:ext cx="4386869" cy="2356894"/>
          </a:xfrm>
        </p:spPr>
        <p:txBody>
          <a:bodyPr lIns="108000" tIns="108000" rIns="108000" bIns="108000">
            <a:normAutofit/>
          </a:bodyPr>
          <a:lstStyle>
            <a:lvl1pPr marL="0" indent="0">
              <a:buNone/>
              <a:defRPr sz="1000">
                <a:solidFill>
                  <a:srgbClr val="134389"/>
                </a:solidFill>
              </a:defRPr>
            </a:lvl1pPr>
          </a:lstStyle>
          <a:p>
            <a:r>
              <a:rPr lang="fr-FR"/>
              <a:t>Cliquez sur l'icône pour ajouter une image</a:t>
            </a:r>
          </a:p>
        </p:txBody>
      </p:sp>
      <p:pic>
        <p:nvPicPr>
          <p:cNvPr id="10" name="Image 7">
            <a:extLst>
              <a:ext uri="{FF2B5EF4-FFF2-40B4-BE49-F238E27FC236}">
                <a16:creationId xmlns:a16="http://schemas.microsoft.com/office/drawing/2014/main" id="{47C36A89-12BE-6118-9B50-5E9D286F9D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4" y="4889005"/>
            <a:ext cx="744601" cy="142494"/>
          </a:xfrm>
          <a:prstGeom prst="rect">
            <a:avLst/>
          </a:prstGeom>
        </p:spPr>
      </p:pic>
      <p:cxnSp>
        <p:nvCxnSpPr>
          <p:cNvPr id="12" name="Connecteur droit 11">
            <a:extLst>
              <a:ext uri="{FF2B5EF4-FFF2-40B4-BE49-F238E27FC236}">
                <a16:creationId xmlns:a16="http://schemas.microsoft.com/office/drawing/2014/main" id="{5DCDED73-D75E-A48B-BC42-19AE55E53AF4}"/>
              </a:ext>
            </a:extLst>
          </p:cNvPr>
          <p:cNvCxnSpPr/>
          <p:nvPr userDrawn="1"/>
        </p:nvCxnSpPr>
        <p:spPr>
          <a:xfrm>
            <a:off x="0" y="4739518"/>
            <a:ext cx="9144000" cy="0"/>
          </a:xfrm>
          <a:prstGeom prst="line">
            <a:avLst/>
          </a:prstGeom>
          <a:noFill/>
          <a:ln w="6350" cap="flat">
            <a:solidFill>
              <a:srgbClr val="134389"/>
            </a:solidFill>
            <a:prstDash val="solid"/>
            <a:round/>
          </a:ln>
          <a:effectLst/>
          <a:sp3d/>
        </p:spPr>
        <p:style>
          <a:lnRef idx="0">
            <a:scrgbClr r="0" g="0" b="0"/>
          </a:lnRef>
          <a:fillRef idx="0">
            <a:scrgbClr r="0" g="0" b="0"/>
          </a:fillRef>
          <a:effectRef idx="0">
            <a:scrgbClr r="0" g="0" b="0"/>
          </a:effectRef>
          <a:fontRef idx="none"/>
        </p:style>
      </p:cxnSp>
      <p:sp>
        <p:nvSpPr>
          <p:cNvPr id="4" name="Espace réservé du numéro de diapositive 3">
            <a:extLst>
              <a:ext uri="{FF2B5EF4-FFF2-40B4-BE49-F238E27FC236}">
                <a16:creationId xmlns:a16="http://schemas.microsoft.com/office/drawing/2014/main" id="{4C26A3C7-8BAE-386B-1FFA-B771522F4175}"/>
              </a:ext>
            </a:extLst>
          </p:cNvPr>
          <p:cNvSpPr>
            <a:spLocks noGrp="1"/>
          </p:cNvSpPr>
          <p:nvPr>
            <p:ph type="sldNum" sz="quarter" idx="14"/>
          </p:nvPr>
        </p:nvSpPr>
        <p:spPr/>
        <p:txBody>
          <a:bodyPr/>
          <a:lstStyle/>
          <a:p>
            <a:fld id="{0282FDC2-70C1-5C43-A3B8-F09EF6351E29}" type="slidenum">
              <a:rPr lang="fr-FR" smtClean="0"/>
              <a:pPr/>
              <a:t>‹N°›</a:t>
            </a:fld>
            <a:endParaRPr lang="fr-FR"/>
          </a:p>
        </p:txBody>
      </p:sp>
    </p:spTree>
    <p:extLst>
      <p:ext uri="{BB962C8B-B14F-4D97-AF65-F5344CB8AC3E}">
        <p14:creationId xmlns:p14="http://schemas.microsoft.com/office/powerpoint/2010/main" val="21627906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Texte en colonnes et forme ">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6D0D425F-47B7-3928-DC4D-9B3EBED8A7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2000" y="1398194"/>
            <a:ext cx="1080000" cy="1080000"/>
          </a:xfrm>
          <a:prstGeom prst="rect">
            <a:avLst/>
          </a:prstGeom>
        </p:spPr>
      </p:pic>
      <p:sp>
        <p:nvSpPr>
          <p:cNvPr id="7" name="Titre 2">
            <a:extLst>
              <a:ext uri="{FF2B5EF4-FFF2-40B4-BE49-F238E27FC236}">
                <a16:creationId xmlns:a16="http://schemas.microsoft.com/office/drawing/2014/main" id="{AA00A1E1-8D9D-7B09-5FBB-DE75EAC49B97}"/>
              </a:ext>
            </a:extLst>
          </p:cNvPr>
          <p:cNvSpPr>
            <a:spLocks noGrp="1"/>
          </p:cNvSpPr>
          <p:nvPr>
            <p:ph type="title"/>
          </p:nvPr>
        </p:nvSpPr>
        <p:spPr>
          <a:xfrm>
            <a:off x="432003" y="180000"/>
            <a:ext cx="8460000" cy="461665"/>
          </a:xfrm>
          <a:noFill/>
        </p:spPr>
        <p:txBody>
          <a:bodyPr wrap="square" lIns="0" tIns="0" rIns="0" bIns="0" anchor="t" anchorCtr="0">
            <a:spAutoFit/>
          </a:bodyPr>
          <a:lstStyle>
            <a:lvl1pPr>
              <a:lnSpc>
                <a:spcPct val="100000"/>
              </a:lnSpc>
              <a:defRPr sz="3000">
                <a:solidFill>
                  <a:srgbClr val="EE7326"/>
                </a:solidFill>
              </a:defRPr>
            </a:lvl1pPr>
          </a:lstStyle>
          <a:p>
            <a:r>
              <a:rPr lang="fr-FR"/>
              <a:t>Modifiez le style du titre</a:t>
            </a:r>
            <a:endParaRPr/>
          </a:p>
        </p:txBody>
      </p:sp>
      <p:pic>
        <p:nvPicPr>
          <p:cNvPr id="3" name="Image 7">
            <a:extLst>
              <a:ext uri="{FF2B5EF4-FFF2-40B4-BE49-F238E27FC236}">
                <a16:creationId xmlns:a16="http://schemas.microsoft.com/office/drawing/2014/main" id="{90A6FF50-3718-9423-D732-0B69BDF4D0D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5267" y="4889005"/>
            <a:ext cx="779261" cy="216000"/>
          </a:xfrm>
          <a:prstGeom prst="rect">
            <a:avLst/>
          </a:prstGeom>
        </p:spPr>
      </p:pic>
      <p:cxnSp>
        <p:nvCxnSpPr>
          <p:cNvPr id="5" name="Connecteur droit 4">
            <a:extLst>
              <a:ext uri="{FF2B5EF4-FFF2-40B4-BE49-F238E27FC236}">
                <a16:creationId xmlns:a16="http://schemas.microsoft.com/office/drawing/2014/main" id="{F3DA8392-ADEA-A18D-37BC-FAEB9AF1AC48}"/>
              </a:ext>
            </a:extLst>
          </p:cNvPr>
          <p:cNvCxnSpPr/>
          <p:nvPr userDrawn="1"/>
        </p:nvCxnSpPr>
        <p:spPr>
          <a:xfrm>
            <a:off x="0" y="4739518"/>
            <a:ext cx="9144000" cy="0"/>
          </a:xfrm>
          <a:prstGeom prst="line">
            <a:avLst/>
          </a:prstGeom>
          <a:noFill/>
          <a:ln w="6350" cap="flat">
            <a:solidFill>
              <a:srgbClr val="134389"/>
            </a:solidFill>
            <a:prstDash val="solid"/>
            <a:round/>
          </a:ln>
          <a:effectLst/>
          <a:sp3d/>
        </p:spPr>
        <p:style>
          <a:lnRef idx="0">
            <a:scrgbClr r="0" g="0" b="0"/>
          </a:lnRef>
          <a:fillRef idx="0">
            <a:scrgbClr r="0" g="0" b="0"/>
          </a:fillRef>
          <a:effectRef idx="0">
            <a:scrgbClr r="0" g="0" b="0"/>
          </a:effectRef>
          <a:fontRef idx="none"/>
        </p:style>
      </p:cxnSp>
      <p:sp>
        <p:nvSpPr>
          <p:cNvPr id="6" name="Espace réservé du numéro de diapositive 5">
            <a:extLst>
              <a:ext uri="{FF2B5EF4-FFF2-40B4-BE49-F238E27FC236}">
                <a16:creationId xmlns:a16="http://schemas.microsoft.com/office/drawing/2014/main" id="{97105E92-5BEC-A3D8-47FF-37021124F6AA}"/>
              </a:ext>
            </a:extLst>
          </p:cNvPr>
          <p:cNvSpPr>
            <a:spLocks noGrp="1"/>
          </p:cNvSpPr>
          <p:nvPr>
            <p:ph type="sldNum" sz="quarter" idx="30"/>
          </p:nvPr>
        </p:nvSpPr>
        <p:spPr/>
        <p:txBody>
          <a:bodyPr/>
          <a:lstStyle/>
          <a:p>
            <a:fld id="{0282FDC2-70C1-5C43-A3B8-F09EF6351E29}" type="slidenum">
              <a:rPr lang="fr-FR" smtClean="0"/>
              <a:pPr/>
              <a:t>‹N°›</a:t>
            </a:fld>
            <a:endParaRPr lang="fr-FR"/>
          </a:p>
        </p:txBody>
      </p:sp>
      <p:sp>
        <p:nvSpPr>
          <p:cNvPr id="9" name="Titre de diapositive">
            <a:extLst>
              <a:ext uri="{FF2B5EF4-FFF2-40B4-BE49-F238E27FC236}">
                <a16:creationId xmlns:a16="http://schemas.microsoft.com/office/drawing/2014/main" id="{A9CB7406-AE05-FB37-3DDF-C350AF2DB772}"/>
              </a:ext>
            </a:extLst>
          </p:cNvPr>
          <p:cNvSpPr txBox="1">
            <a:spLocks noGrp="1" noChangeAspect="1"/>
          </p:cNvSpPr>
          <p:nvPr>
            <p:ph type="body" sz="quarter" idx="22" hasCustomPrompt="1"/>
          </p:nvPr>
        </p:nvSpPr>
        <p:spPr>
          <a:xfrm>
            <a:off x="432001" y="792000"/>
            <a:ext cx="3816851" cy="411257"/>
          </a:xfrm>
          <a:prstGeom prst="rect">
            <a:avLst/>
          </a:prstGeom>
          <a:ln w="12700">
            <a:solidFill>
              <a:srgbClr val="134389"/>
            </a:solidFill>
          </a:ln>
        </p:spPr>
        <p:txBody>
          <a:bodyPr wrap="none" lIns="108000" tIns="36000" rIns="108000" bIns="36000" anchor="t" anchorCtr="0">
            <a:spAutoFit/>
          </a:bodyPr>
          <a:lstStyle>
            <a:lvl1pPr marL="0" indent="0" algn="l" fontAlgn="ctr">
              <a:lnSpc>
                <a:spcPct val="100000"/>
              </a:lnSpc>
              <a:spcBef>
                <a:spcPts val="0"/>
              </a:spcBef>
              <a:buNone/>
              <a:defRPr sz="2200" b="1" i="0" u="none" strike="noStrike" cap="none" spc="0" baseline="0" dirty="0">
                <a:solidFill>
                  <a:srgbClr val="134389"/>
                </a:solidFill>
                <a:uFillTx/>
                <a:latin typeface="Arial"/>
                <a:ea typeface="Arial"/>
                <a:cs typeface="Arial"/>
                <a:sym typeface="Arial"/>
              </a:defRPr>
            </a:lvl1pPr>
          </a:lstStyle>
          <a:p>
            <a:r>
              <a:rPr lang="fr-FR"/>
              <a:t>Sous-titre de la diapositive</a:t>
            </a:r>
          </a:p>
        </p:txBody>
      </p:sp>
      <p:sp>
        <p:nvSpPr>
          <p:cNvPr id="8" name="Espace réservé du texte 7">
            <a:extLst>
              <a:ext uri="{FF2B5EF4-FFF2-40B4-BE49-F238E27FC236}">
                <a16:creationId xmlns:a16="http://schemas.microsoft.com/office/drawing/2014/main" id="{BBCC2818-18D7-4C2E-83F9-6582DAD03E63}"/>
              </a:ext>
            </a:extLst>
          </p:cNvPr>
          <p:cNvSpPr>
            <a:spLocks noGrp="1"/>
          </p:cNvSpPr>
          <p:nvPr>
            <p:ph type="body" sz="quarter" idx="31" hasCustomPrompt="1"/>
          </p:nvPr>
        </p:nvSpPr>
        <p:spPr>
          <a:xfrm>
            <a:off x="1706563" y="1398588"/>
            <a:ext cx="7185025" cy="3074987"/>
          </a:xfrm>
        </p:spPr>
        <p:txBody>
          <a:bodyPr numCol="2" spcCol="360000"/>
          <a:lstStyle>
            <a:lvl1pPr marL="0" indent="0" algn="l">
              <a:buNone/>
              <a:defRPr sz="2000">
                <a:solidFill>
                  <a:srgbClr val="134389"/>
                </a:solidFill>
              </a:defRPr>
            </a:lvl1pPr>
            <a:lvl2pPr marL="0" indent="-213750">
              <a:spcBef>
                <a:spcPts val="600"/>
              </a:spcBef>
              <a:buClr>
                <a:srgbClr val="EE7326"/>
              </a:buClr>
              <a:buFont typeface="Arial" panose="020B0604020202020204" pitchFamily="34" charset="0"/>
              <a:buChar char="•"/>
              <a:defRPr/>
            </a:lvl2pPr>
          </a:lstStyle>
          <a:p>
            <a:pPr lvl="0"/>
            <a:r>
              <a:rPr lang="fr-FR"/>
              <a:t>Ici un exemple de texte sur deux colonnes…</a:t>
            </a:r>
          </a:p>
          <a:p>
            <a:pPr lvl="0"/>
            <a:r>
              <a:rPr lang="fr-FR"/>
              <a:t>La charte graphique est un document qui définit et formalise toutes les règles d’utilisation des éléments visuels d’une même entreprise ou marque.</a:t>
            </a:r>
          </a:p>
          <a:p>
            <a:pPr lvl="0"/>
            <a:endParaRPr lang="fr-FR"/>
          </a:p>
          <a:p>
            <a:pPr lvl="0"/>
            <a:endParaRPr lang="fr-FR"/>
          </a:p>
          <a:p>
            <a:pPr lvl="0"/>
            <a:r>
              <a:rPr lang="fr-FR"/>
              <a:t>Ces éléments comprennent :</a:t>
            </a:r>
          </a:p>
          <a:p>
            <a:pPr lvl="1"/>
            <a:r>
              <a:rPr lang="fr-FR"/>
              <a:t>Le logo et ses déclinaisons</a:t>
            </a:r>
          </a:p>
          <a:p>
            <a:pPr lvl="1"/>
            <a:r>
              <a:rPr lang="fr-FR"/>
              <a:t>La palette de couleurs</a:t>
            </a:r>
          </a:p>
          <a:p>
            <a:pPr lvl="1"/>
            <a:r>
              <a:rPr lang="fr-FR"/>
              <a:t>Les polices d’écriture</a:t>
            </a:r>
          </a:p>
          <a:p>
            <a:pPr lvl="1"/>
            <a:r>
              <a:rPr lang="fr-FR"/>
              <a:t>Les règles de mise en page</a:t>
            </a:r>
          </a:p>
          <a:p>
            <a:pPr lvl="1"/>
            <a:r>
              <a:rPr lang="fr-FR"/>
              <a:t>Les symboles et icônes</a:t>
            </a:r>
          </a:p>
          <a:p>
            <a:pPr lvl="1"/>
            <a:r>
              <a:rPr lang="fr-FR"/>
              <a:t>Etc.</a:t>
            </a:r>
          </a:p>
        </p:txBody>
      </p:sp>
    </p:spTree>
    <p:extLst>
      <p:ext uri="{BB962C8B-B14F-4D97-AF65-F5344CB8AC3E}">
        <p14:creationId xmlns:p14="http://schemas.microsoft.com/office/powerpoint/2010/main" val="3058982304"/>
      </p:ext>
    </p:extLst>
  </p:cSld>
  <p:clrMapOvr>
    <a:masterClrMapping/>
  </p:clrMapOvr>
  <p:transition spd="med"/>
  <p:extLst>
    <p:ext uri="{DCECCB84-F9BA-43D5-87BE-67443E8EF086}">
      <p15:sldGuideLst xmlns:p15="http://schemas.microsoft.com/office/powerpoint/2012/main">
        <p15:guide id="1" orient="horz" pos="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Interview portrait">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BE416AF-07EC-5435-BD20-6A6A21371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220000" y="431999"/>
            <a:ext cx="652800" cy="612000"/>
          </a:xfrm>
          <a:prstGeom prst="rect">
            <a:avLst/>
          </a:prstGeom>
        </p:spPr>
      </p:pic>
      <p:sp>
        <p:nvSpPr>
          <p:cNvPr id="3" name="Titre de diapositive">
            <a:extLst>
              <a:ext uri="{FF2B5EF4-FFF2-40B4-BE49-F238E27FC236}">
                <a16:creationId xmlns:a16="http://schemas.microsoft.com/office/drawing/2014/main" id="{EC2A6BF4-0830-A993-D8D9-10292EF7FEA3}"/>
              </a:ext>
            </a:extLst>
          </p:cNvPr>
          <p:cNvSpPr txBox="1">
            <a:spLocks noGrp="1"/>
          </p:cNvSpPr>
          <p:nvPr>
            <p:ph type="body" sz="quarter" idx="22" hasCustomPrompt="1"/>
          </p:nvPr>
        </p:nvSpPr>
        <p:spPr>
          <a:xfrm>
            <a:off x="360003" y="432000"/>
            <a:ext cx="4466360" cy="468000"/>
          </a:xfrm>
          <a:prstGeom prst="rect">
            <a:avLst/>
          </a:prstGeom>
          <a:ln w="15875">
            <a:solidFill>
              <a:srgbClr val="134389"/>
            </a:solidFill>
          </a:ln>
        </p:spPr>
        <p:txBody>
          <a:bodyPr wrap="square" lIns="72000" tIns="72000" rIns="72000" bIns="72000" anchor="t" anchorCtr="0">
            <a:spAutoFit/>
          </a:bodyPr>
          <a:lstStyle>
            <a:lvl1pPr marL="0" indent="0" algn="ctr">
              <a:lnSpc>
                <a:spcPct val="100000"/>
              </a:lnSpc>
              <a:spcBef>
                <a:spcPts val="0"/>
              </a:spcBef>
              <a:buNone/>
              <a:defRPr sz="2200" b="1" i="0" u="none" strike="noStrike" cap="none" spc="0" baseline="0" dirty="0">
                <a:solidFill>
                  <a:srgbClr val="134389"/>
                </a:solidFill>
                <a:uFillTx/>
                <a:latin typeface="Arial"/>
                <a:ea typeface="Arial"/>
                <a:cs typeface="Arial"/>
                <a:sym typeface="Arial"/>
              </a:defRPr>
            </a:lvl1pPr>
          </a:lstStyle>
          <a:p>
            <a:r>
              <a:rPr lang="fr-FR"/>
              <a:t>Titre de l’image</a:t>
            </a:r>
          </a:p>
        </p:txBody>
      </p:sp>
      <p:sp>
        <p:nvSpPr>
          <p:cNvPr id="4" name="Espace réservé pour une image  3">
            <a:extLst>
              <a:ext uri="{FF2B5EF4-FFF2-40B4-BE49-F238E27FC236}">
                <a16:creationId xmlns:a16="http://schemas.microsoft.com/office/drawing/2014/main" id="{B0AAC84A-2646-F21D-FE72-2E6C92CDA566}"/>
              </a:ext>
            </a:extLst>
          </p:cNvPr>
          <p:cNvSpPr>
            <a:spLocks noGrp="1"/>
          </p:cNvSpPr>
          <p:nvPr>
            <p:ph type="pic" sz="quarter" idx="33"/>
          </p:nvPr>
        </p:nvSpPr>
        <p:spPr>
          <a:xfrm>
            <a:off x="360005" y="1223998"/>
            <a:ext cx="4480804" cy="3168000"/>
          </a:xfrm>
        </p:spPr>
        <p:txBody>
          <a:bodyPr>
            <a:normAutofit/>
          </a:bodyPr>
          <a:lstStyle>
            <a:lvl1pPr marL="0" indent="0">
              <a:buNone/>
              <a:defRPr sz="1000"/>
            </a:lvl1pPr>
          </a:lstStyle>
          <a:p>
            <a:r>
              <a:rPr lang="fr-FR"/>
              <a:t>Cliquez sur l'icône pour ajouter une image</a:t>
            </a:r>
          </a:p>
        </p:txBody>
      </p:sp>
      <p:pic>
        <p:nvPicPr>
          <p:cNvPr id="2" name="Image 7">
            <a:extLst>
              <a:ext uri="{FF2B5EF4-FFF2-40B4-BE49-F238E27FC236}">
                <a16:creationId xmlns:a16="http://schemas.microsoft.com/office/drawing/2014/main" id="{42B63F7E-68F2-9529-081F-2003F265F37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5267" y="4889005"/>
            <a:ext cx="779261" cy="216000"/>
          </a:xfrm>
          <a:prstGeom prst="rect">
            <a:avLst/>
          </a:prstGeom>
        </p:spPr>
      </p:pic>
      <p:cxnSp>
        <p:nvCxnSpPr>
          <p:cNvPr id="5" name="Connecteur droit 4">
            <a:extLst>
              <a:ext uri="{FF2B5EF4-FFF2-40B4-BE49-F238E27FC236}">
                <a16:creationId xmlns:a16="http://schemas.microsoft.com/office/drawing/2014/main" id="{7A09BE38-5585-9D35-D826-9CF8B796FD76}"/>
              </a:ext>
            </a:extLst>
          </p:cNvPr>
          <p:cNvCxnSpPr/>
          <p:nvPr userDrawn="1"/>
        </p:nvCxnSpPr>
        <p:spPr>
          <a:xfrm>
            <a:off x="0" y="4739518"/>
            <a:ext cx="9144000" cy="0"/>
          </a:xfrm>
          <a:prstGeom prst="line">
            <a:avLst/>
          </a:prstGeom>
          <a:noFill/>
          <a:ln w="6350" cap="flat">
            <a:solidFill>
              <a:srgbClr val="134389"/>
            </a:solidFill>
            <a:prstDash val="solid"/>
            <a:round/>
          </a:ln>
          <a:effectLst/>
          <a:sp3d/>
        </p:spPr>
        <p:style>
          <a:lnRef idx="0">
            <a:scrgbClr r="0" g="0" b="0"/>
          </a:lnRef>
          <a:fillRef idx="0">
            <a:scrgbClr r="0" g="0" b="0"/>
          </a:fillRef>
          <a:effectRef idx="0">
            <a:scrgbClr r="0" g="0" b="0"/>
          </a:effectRef>
          <a:fontRef idx="none"/>
        </p:style>
      </p:cxnSp>
      <p:sp>
        <p:nvSpPr>
          <p:cNvPr id="6" name="Espace réservé du numéro de diapositive 5">
            <a:extLst>
              <a:ext uri="{FF2B5EF4-FFF2-40B4-BE49-F238E27FC236}">
                <a16:creationId xmlns:a16="http://schemas.microsoft.com/office/drawing/2014/main" id="{470CB439-C1D3-44B5-347D-BD4BA8F93B67}"/>
              </a:ext>
            </a:extLst>
          </p:cNvPr>
          <p:cNvSpPr>
            <a:spLocks noGrp="1"/>
          </p:cNvSpPr>
          <p:nvPr>
            <p:ph type="sldNum" sz="quarter" idx="34"/>
          </p:nvPr>
        </p:nvSpPr>
        <p:spPr/>
        <p:txBody>
          <a:bodyPr/>
          <a:lstStyle/>
          <a:p>
            <a:fld id="{0282FDC2-70C1-5C43-A3B8-F09EF6351E29}" type="slidenum">
              <a:rPr lang="fr-FR" smtClean="0"/>
              <a:pPr/>
              <a:t>‹N°›</a:t>
            </a:fld>
            <a:endParaRPr lang="fr-FR"/>
          </a:p>
        </p:txBody>
      </p:sp>
      <p:sp>
        <p:nvSpPr>
          <p:cNvPr id="8" name="Espace réservé du texte 12">
            <a:extLst>
              <a:ext uri="{FF2B5EF4-FFF2-40B4-BE49-F238E27FC236}">
                <a16:creationId xmlns:a16="http://schemas.microsoft.com/office/drawing/2014/main" id="{0B1BE673-E600-714B-005D-22B295ECF414}"/>
              </a:ext>
            </a:extLst>
          </p:cNvPr>
          <p:cNvSpPr>
            <a:spLocks noGrp="1"/>
          </p:cNvSpPr>
          <p:nvPr>
            <p:ph type="body" sz="quarter" idx="35" hasCustomPrompt="1"/>
          </p:nvPr>
        </p:nvSpPr>
        <p:spPr>
          <a:xfrm>
            <a:off x="5220000" y="1223998"/>
            <a:ext cx="3420000" cy="3167999"/>
          </a:xfrm>
        </p:spPr>
        <p:txBody>
          <a:bodyPr>
            <a:normAutofit/>
          </a:bodyPr>
          <a:lstStyle>
            <a:lvl1pPr marL="0" indent="0">
              <a:buNone/>
              <a:defRPr sz="1400" i="1"/>
            </a:lvl1pPr>
            <a:lvl2pPr>
              <a:buClr>
                <a:srgbClr val="EE7326"/>
              </a:buClr>
              <a:defRPr sz="1600"/>
            </a:lvl2pPr>
            <a:lvl3pPr>
              <a:defRPr sz="1400"/>
            </a:lvl3pPr>
          </a:lstStyle>
          <a:p>
            <a:pPr lvl="0"/>
            <a:r>
              <a:rPr lang="fr-FR"/>
              <a:t>Texte explicatif…</a:t>
            </a:r>
          </a:p>
        </p:txBody>
      </p:sp>
    </p:spTree>
    <p:extLst>
      <p:ext uri="{BB962C8B-B14F-4D97-AF65-F5344CB8AC3E}">
        <p14:creationId xmlns:p14="http://schemas.microsoft.com/office/powerpoint/2010/main" val="110592175"/>
      </p:ext>
    </p:extLst>
  </p:cSld>
  <p:clrMapOvr>
    <a:masterClrMapping/>
  </p:clrMapOvr>
  <p:transition spd="med"/>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D61B7-E617-0356-B86D-4FFE68888EAF}"/>
              </a:ext>
            </a:extLst>
          </p:cNvPr>
          <p:cNvSpPr>
            <a:spLocks noGrp="1"/>
          </p:cNvSpPr>
          <p:nvPr>
            <p:ph type="title"/>
          </p:nvPr>
        </p:nvSpPr>
        <p:spPr>
          <a:xfrm>
            <a:off x="726833" y="801613"/>
            <a:ext cx="7788519" cy="553998"/>
          </a:xfrm>
          <a:prstGeom prst="rect">
            <a:avLst/>
          </a:prstGeom>
        </p:spPr>
        <p:txBody>
          <a:bodyPr vert="horz" wrap="square" lIns="0" tIns="0" rIns="0" bIns="0" rtlCol="0" anchor="ctr">
            <a:spAutoFit/>
          </a:bodyPr>
          <a:lstStyle/>
          <a:p>
            <a:r>
              <a:rPr lang="fr-FR"/>
              <a:t>Modifiez le style du titre</a:t>
            </a:r>
          </a:p>
        </p:txBody>
      </p:sp>
      <p:sp>
        <p:nvSpPr>
          <p:cNvPr id="3" name="Espace réservé du texte 2">
            <a:extLst>
              <a:ext uri="{FF2B5EF4-FFF2-40B4-BE49-F238E27FC236}">
                <a16:creationId xmlns:a16="http://schemas.microsoft.com/office/drawing/2014/main" id="{081A0C57-C3BD-C463-B444-ED87A6B41302}"/>
              </a:ext>
            </a:extLst>
          </p:cNvPr>
          <p:cNvSpPr>
            <a:spLocks noGrp="1"/>
          </p:cNvSpPr>
          <p:nvPr>
            <p:ph type="body" idx="1"/>
          </p:nvPr>
        </p:nvSpPr>
        <p:spPr>
          <a:xfrm>
            <a:off x="726831" y="1369220"/>
            <a:ext cx="7788520" cy="3079689"/>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FCF88C24-EDE2-21EE-55A1-570272AB3B1B}"/>
              </a:ext>
            </a:extLst>
          </p:cNvPr>
          <p:cNvSpPr>
            <a:spLocks noGrp="1"/>
          </p:cNvSpPr>
          <p:nvPr>
            <p:ph type="sldNum" sz="quarter" idx="4"/>
          </p:nvPr>
        </p:nvSpPr>
        <p:spPr>
          <a:xfrm>
            <a:off x="7020000" y="4767263"/>
            <a:ext cx="2057400" cy="274637"/>
          </a:xfrm>
          <a:prstGeom prst="rect">
            <a:avLst/>
          </a:prstGeom>
        </p:spPr>
        <p:txBody>
          <a:bodyPr vert="horz" lIns="91440" tIns="45720" rIns="91440" bIns="45720" rtlCol="0" anchor="ctr"/>
          <a:lstStyle>
            <a:lvl1pPr algn="r">
              <a:defRPr sz="900">
                <a:solidFill>
                  <a:srgbClr val="134389"/>
                </a:solidFill>
                <a:latin typeface="Arial" panose="020B0604020202020204" pitchFamily="34" charset="0"/>
                <a:cs typeface="Arial" panose="020B0604020202020204" pitchFamily="34" charset="0"/>
              </a:defRPr>
            </a:lvl1pPr>
          </a:lstStyle>
          <a:p>
            <a:fld id="{0282FDC2-70C1-5C43-A3B8-F09EF6351E29}" type="slidenum">
              <a:rPr lang="fr-FR" smtClean="0"/>
              <a:pPr/>
              <a:t>‹N°›</a:t>
            </a:fld>
            <a:endParaRPr lang="fr-FR"/>
          </a:p>
        </p:txBody>
      </p:sp>
    </p:spTree>
    <p:extLst>
      <p:ext uri="{BB962C8B-B14F-4D97-AF65-F5344CB8AC3E}">
        <p14:creationId xmlns:p14="http://schemas.microsoft.com/office/powerpoint/2010/main" val="3967592720"/>
      </p:ext>
    </p:extLst>
  </p:cSld>
  <p:clrMap bg1="dk1" tx1="lt1" bg2="dk2" tx2="lt2" accent1="accent1" accent2="accent2" accent3="accent3" accent4="accent4" accent5="accent5" accent6="accent6" hlink="hlink" folHlink="folHlink"/>
  <p:sldLayoutIdLst>
    <p:sldLayoutId id="2147484555" r:id="rId1"/>
    <p:sldLayoutId id="2147484576" r:id="rId2"/>
    <p:sldLayoutId id="2147484556" r:id="rId3"/>
    <p:sldLayoutId id="2147484578" r:id="rId4"/>
    <p:sldLayoutId id="2147484579" r:id="rId5"/>
    <p:sldLayoutId id="2147484580" r:id="rId6"/>
    <p:sldLayoutId id="2147484581" r:id="rId7"/>
    <p:sldLayoutId id="2147484588" r:id="rId8"/>
    <p:sldLayoutId id="2147484582" r:id="rId9"/>
    <p:sldLayoutId id="2147484584" r:id="rId10"/>
    <p:sldLayoutId id="2147484583" r:id="rId11"/>
    <p:sldLayoutId id="2147484562" r:id="rId12"/>
    <p:sldLayoutId id="2147484585" r:id="rId13"/>
    <p:sldLayoutId id="2147484586" r:id="rId14"/>
    <p:sldLayoutId id="2147484587" r:id="rId15"/>
    <p:sldLayoutId id="2147484577" r:id="rId16"/>
    <p:sldLayoutId id="2147484575" r:id="rId17"/>
    <p:sldLayoutId id="2147484589" r:id="rId18"/>
  </p:sldLayoutIdLst>
  <p:hf hdr="0" ftr="0" dt="0"/>
  <p:txStyles>
    <p:titleStyle>
      <a:lvl1pPr algn="l" defTabSz="685783" rtl="0" eaLnBrk="1" latinLnBrk="0" hangingPunct="1">
        <a:lnSpc>
          <a:spcPct val="90000"/>
        </a:lnSpc>
        <a:spcBef>
          <a:spcPct val="0"/>
        </a:spcBef>
        <a:buNone/>
        <a:defRPr sz="4000" kern="1200">
          <a:solidFill>
            <a:srgbClr val="134389"/>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46" indent="-171446" algn="l" defTabSz="685783" rtl="0" eaLnBrk="1" latinLnBrk="0" hangingPunct="1">
        <a:lnSpc>
          <a:spcPct val="90000"/>
        </a:lnSpc>
        <a:spcBef>
          <a:spcPts val="751"/>
        </a:spcBef>
        <a:buFont typeface="Arial" panose="020B0604020202020204" pitchFamily="34" charset="0"/>
        <a:buChar char="•"/>
        <a:defRPr sz="2400" kern="1200">
          <a:solidFill>
            <a:srgbClr val="134389"/>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rgbClr val="134389"/>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rgbClr val="134389"/>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rgbClr val="134389"/>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rgbClr val="134389"/>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hyperlink" Target="https://www.urssaf.fr/accueil/services/services-tiers-declarants/service-expert-comptable/fiabilisation-donnees-suivi-dsn.html" TargetMode="Externa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open.urssaf.fr/explore/dataset/table_taux_vmrr/table/"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hyperlink" Target="https://www.urssaf.fr/accueil/services/mon-conseil-urssaf.html" TargetMode="Externa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playlist?list=PL64eNin6vn6uSCwv2_uYKegx6eWISEnYC" TargetMode="External"/><Relationship Id="rId7" Type="http://schemas.openxmlformats.org/officeDocument/2006/relationships/hyperlink" Target="https://www.youtube.com/watch?v=_-v5dBKkl0U&amp;list=PL64eNin6vn6uSCwv2_uYKegx6eWISEnYC&amp;index=13"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s://www.youtube.com/watch?v=I6EkZXHt9Uo"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2.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s://humanupconsulting.fr/comment-motiver-ses-equipes-et-augmenter-leurs-performances"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50745-A43C-1209-BA8C-60CAA92F904F}"/>
              </a:ext>
            </a:extLst>
          </p:cNvPr>
          <p:cNvSpPr>
            <a:spLocks noGrp="1"/>
          </p:cNvSpPr>
          <p:nvPr>
            <p:ph type="title"/>
          </p:nvPr>
        </p:nvSpPr>
        <p:spPr>
          <a:xfrm>
            <a:off x="432004" y="1069848"/>
            <a:ext cx="5612180" cy="3099816"/>
          </a:xfrm>
        </p:spPr>
        <p:txBody>
          <a:bodyPr/>
          <a:lstStyle/>
          <a:p>
            <a:r>
              <a:rPr lang="fr-FR" b="1" dirty="0">
                <a:latin typeface="Arial"/>
                <a:cs typeface="Arial"/>
              </a:rPr>
              <a:t>La qualité des données </a:t>
            </a:r>
            <a:br>
              <a:rPr lang="fr-FR" b="1" dirty="0">
                <a:latin typeface="Arial"/>
                <a:cs typeface="Arial"/>
              </a:rPr>
            </a:br>
            <a:r>
              <a:rPr lang="fr-FR" b="1" dirty="0">
                <a:latin typeface="Arial"/>
                <a:cs typeface="Arial"/>
              </a:rPr>
              <a:t>au service de </a:t>
            </a:r>
            <a:br>
              <a:rPr lang="fr-FR" b="1" dirty="0">
                <a:latin typeface="Arial"/>
                <a:cs typeface="Arial"/>
              </a:rPr>
            </a:br>
            <a:r>
              <a:rPr lang="fr-FR" b="1" dirty="0">
                <a:latin typeface="Arial"/>
                <a:cs typeface="Arial"/>
              </a:rPr>
              <a:t>la sécurisation </a:t>
            </a:r>
            <a:br>
              <a:rPr lang="fr-FR" b="1" dirty="0">
                <a:latin typeface="Arial"/>
                <a:cs typeface="Arial"/>
              </a:rPr>
            </a:br>
            <a:r>
              <a:rPr lang="fr-FR" b="1" dirty="0">
                <a:latin typeface="Arial"/>
                <a:cs typeface="Arial"/>
              </a:rPr>
              <a:t>des droits de vos agents</a:t>
            </a:r>
            <a:endParaRPr lang="fr-FR" b="1" dirty="0"/>
          </a:p>
        </p:txBody>
      </p:sp>
      <p:sp>
        <p:nvSpPr>
          <p:cNvPr id="3" name="Espace réservé du texte 2">
            <a:extLst>
              <a:ext uri="{FF2B5EF4-FFF2-40B4-BE49-F238E27FC236}">
                <a16:creationId xmlns:a16="http://schemas.microsoft.com/office/drawing/2014/main" id="{57A362A4-B963-30B9-91C5-24B491DB574F}"/>
              </a:ext>
            </a:extLst>
          </p:cNvPr>
          <p:cNvSpPr>
            <a:spLocks noGrp="1"/>
          </p:cNvSpPr>
          <p:nvPr>
            <p:ph type="body" sz="quarter" idx="11"/>
          </p:nvPr>
        </p:nvSpPr>
        <p:spPr>
          <a:xfrm>
            <a:off x="432004" y="4535115"/>
            <a:ext cx="5376866" cy="436316"/>
          </a:xfrm>
        </p:spPr>
        <p:txBody>
          <a:bodyPr/>
          <a:lstStyle/>
          <a:p>
            <a:r>
              <a:rPr lang="fr-FR" dirty="0"/>
              <a:t>Rencontre territoriale du 4 juin 2026</a:t>
            </a:r>
          </a:p>
        </p:txBody>
      </p:sp>
      <p:pic>
        <p:nvPicPr>
          <p:cNvPr id="4" name="Image 3">
            <a:extLst>
              <a:ext uri="{FF2B5EF4-FFF2-40B4-BE49-F238E27FC236}">
                <a16:creationId xmlns:a16="http://schemas.microsoft.com/office/drawing/2014/main" id="{823EACCE-D2AF-037D-5B86-D530ED4312BE}"/>
              </a:ext>
            </a:extLst>
          </p:cNvPr>
          <p:cNvPicPr>
            <a:picLocks noChangeAspect="1"/>
          </p:cNvPicPr>
          <p:nvPr/>
        </p:nvPicPr>
        <p:blipFill>
          <a:blip r:embed="rId3"/>
          <a:stretch>
            <a:fillRect/>
          </a:stretch>
        </p:blipFill>
        <p:spPr>
          <a:xfrm>
            <a:off x="3912250" y="189324"/>
            <a:ext cx="2781158" cy="493154"/>
          </a:xfrm>
          <a:prstGeom prst="rect">
            <a:avLst/>
          </a:prstGeom>
        </p:spPr>
      </p:pic>
    </p:spTree>
    <p:extLst>
      <p:ext uri="{BB962C8B-B14F-4D97-AF65-F5344CB8AC3E}">
        <p14:creationId xmlns:p14="http://schemas.microsoft.com/office/powerpoint/2010/main" val="25761173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802D1-1A6A-0F59-80E9-6200774D6A6D}"/>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3C675D-57E6-324D-91AC-A54DD65AEA21}"/>
              </a:ext>
            </a:extLst>
          </p:cNvPr>
          <p:cNvSpPr>
            <a:spLocks noGrp="1"/>
          </p:cNvSpPr>
          <p:nvPr>
            <p:ph sz="quarter" idx="29"/>
          </p:nvPr>
        </p:nvSpPr>
        <p:spPr>
          <a:xfrm>
            <a:off x="1771374" y="1207896"/>
            <a:ext cx="7120630" cy="3049860"/>
          </a:xfrm>
        </p:spPr>
        <p:txBody>
          <a:bodyPr>
            <a:normAutofit/>
          </a:bodyPr>
          <a:lstStyle/>
          <a:p>
            <a:endParaRPr lang="fr-FR">
              <a:solidFill>
                <a:srgbClr val="FF0000"/>
              </a:solidFill>
            </a:endParaRPr>
          </a:p>
          <a:p>
            <a:endParaRPr lang="fr-FR"/>
          </a:p>
          <a:p>
            <a:endParaRPr lang="fr-FR"/>
          </a:p>
        </p:txBody>
      </p:sp>
      <p:sp>
        <p:nvSpPr>
          <p:cNvPr id="3" name="Titre 2">
            <a:extLst>
              <a:ext uri="{FF2B5EF4-FFF2-40B4-BE49-F238E27FC236}">
                <a16:creationId xmlns:a16="http://schemas.microsoft.com/office/drawing/2014/main" id="{F76ABDC4-E199-06B9-D677-2F66F9D4BCB7}"/>
              </a:ext>
            </a:extLst>
          </p:cNvPr>
          <p:cNvSpPr>
            <a:spLocks noGrp="1"/>
          </p:cNvSpPr>
          <p:nvPr>
            <p:ph type="title"/>
          </p:nvPr>
        </p:nvSpPr>
        <p:spPr>
          <a:xfrm>
            <a:off x="432005" y="180001"/>
            <a:ext cx="8460000" cy="307777"/>
          </a:xfrm>
        </p:spPr>
        <p:txBody>
          <a:bodyPr/>
          <a:lstStyle/>
          <a:p>
            <a:r>
              <a:rPr lang="fr-FR" sz="2000" dirty="0"/>
              <a:t>Parcours de la DSN : de la déclaration à l’ouverture des droits</a:t>
            </a:r>
          </a:p>
        </p:txBody>
      </p:sp>
      <p:sp>
        <p:nvSpPr>
          <p:cNvPr id="4" name="Espace réservé du numéro de diapositive 3">
            <a:extLst>
              <a:ext uri="{FF2B5EF4-FFF2-40B4-BE49-F238E27FC236}">
                <a16:creationId xmlns:a16="http://schemas.microsoft.com/office/drawing/2014/main" id="{34ED0532-E528-20F6-D9FA-2D8ACE8A5AEA}"/>
              </a:ext>
            </a:extLst>
          </p:cNvPr>
          <p:cNvSpPr>
            <a:spLocks noGrp="1"/>
          </p:cNvSpPr>
          <p:nvPr>
            <p:ph type="sldNum" sz="quarter" idx="30"/>
          </p:nvPr>
        </p:nvSpPr>
        <p:spPr/>
        <p:txBody>
          <a:bodyPr/>
          <a:lstStyle/>
          <a:p>
            <a:fld id="{0282FDC2-70C1-5C43-A3B8-F09EF6351E29}" type="slidenum">
              <a:rPr lang="fr-FR" smtClean="0"/>
              <a:pPr/>
              <a:t>10</a:t>
            </a:fld>
            <a:endParaRPr lang="fr-FR"/>
          </a:p>
        </p:txBody>
      </p:sp>
      <p:sp>
        <p:nvSpPr>
          <p:cNvPr id="5" name="Espace réservé du texte 4">
            <a:extLst>
              <a:ext uri="{FF2B5EF4-FFF2-40B4-BE49-F238E27FC236}">
                <a16:creationId xmlns:a16="http://schemas.microsoft.com/office/drawing/2014/main" id="{44D27F73-4188-BFA4-34D0-4E86D8A5C132}"/>
              </a:ext>
            </a:extLst>
          </p:cNvPr>
          <p:cNvSpPr>
            <a:spLocks noGrp="1"/>
          </p:cNvSpPr>
          <p:nvPr>
            <p:ph type="body" sz="quarter" idx="22"/>
          </p:nvPr>
        </p:nvSpPr>
        <p:spPr>
          <a:xfrm>
            <a:off x="432001" y="672986"/>
            <a:ext cx="4223126" cy="379959"/>
          </a:xfrm>
        </p:spPr>
        <p:txBody>
          <a:bodyPr/>
          <a:lstStyle/>
          <a:p>
            <a:r>
              <a:rPr lang="fr-FR" sz="1600" dirty="0"/>
              <a:t>Le parcours de détection des anomalies</a:t>
            </a:r>
          </a:p>
        </p:txBody>
      </p:sp>
      <p:pic>
        <p:nvPicPr>
          <p:cNvPr id="7" name="Image 6">
            <a:extLst>
              <a:ext uri="{FF2B5EF4-FFF2-40B4-BE49-F238E27FC236}">
                <a16:creationId xmlns:a16="http://schemas.microsoft.com/office/drawing/2014/main" id="{5C89E08D-1051-F0DC-C089-0795A7E38F39}"/>
              </a:ext>
            </a:extLst>
          </p:cNvPr>
          <p:cNvPicPr>
            <a:picLocks noChangeAspect="1"/>
          </p:cNvPicPr>
          <p:nvPr/>
        </p:nvPicPr>
        <p:blipFill>
          <a:blip r:embed="rId3"/>
          <a:stretch>
            <a:fillRect/>
          </a:stretch>
        </p:blipFill>
        <p:spPr>
          <a:xfrm>
            <a:off x="115182" y="1398989"/>
            <a:ext cx="8969674" cy="2353502"/>
          </a:xfrm>
          <a:prstGeom prst="rect">
            <a:avLst/>
          </a:prstGeom>
        </p:spPr>
      </p:pic>
      <p:pic>
        <p:nvPicPr>
          <p:cNvPr id="11" name="Image 10">
            <a:extLst>
              <a:ext uri="{FF2B5EF4-FFF2-40B4-BE49-F238E27FC236}">
                <a16:creationId xmlns:a16="http://schemas.microsoft.com/office/drawing/2014/main" id="{219B4C52-51F6-6FA5-433F-A2A5B6577ABA}"/>
              </a:ext>
            </a:extLst>
          </p:cNvPr>
          <p:cNvPicPr>
            <a:picLocks noChangeAspect="1"/>
          </p:cNvPicPr>
          <p:nvPr/>
        </p:nvPicPr>
        <p:blipFill>
          <a:blip r:embed="rId4"/>
          <a:stretch>
            <a:fillRect/>
          </a:stretch>
        </p:blipFill>
        <p:spPr>
          <a:xfrm>
            <a:off x="5511928" y="726605"/>
            <a:ext cx="1429234" cy="1283061"/>
          </a:xfrm>
          <a:prstGeom prst="rect">
            <a:avLst/>
          </a:prstGeom>
        </p:spPr>
      </p:pic>
      <p:sp>
        <p:nvSpPr>
          <p:cNvPr id="6" name="Organigramme : Alternative 5">
            <a:extLst>
              <a:ext uri="{FF2B5EF4-FFF2-40B4-BE49-F238E27FC236}">
                <a16:creationId xmlns:a16="http://schemas.microsoft.com/office/drawing/2014/main" id="{077F478D-B17F-1925-65D5-32F63C559AB8}"/>
              </a:ext>
            </a:extLst>
          </p:cNvPr>
          <p:cNvSpPr/>
          <p:nvPr/>
        </p:nvSpPr>
        <p:spPr>
          <a:xfrm>
            <a:off x="5723274" y="1493879"/>
            <a:ext cx="1006541" cy="364661"/>
          </a:xfrm>
          <a:prstGeom prst="flowChartAlternateProcess">
            <a:avLst/>
          </a:prstGeom>
          <a:solidFill>
            <a:srgbClr val="C00000"/>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chemeClr val="accent5">
                    <a:lumMod val="10000"/>
                  </a:schemeClr>
                </a:solidFill>
              </a:rPr>
              <a:t>A compter de 2026</a:t>
            </a:r>
          </a:p>
        </p:txBody>
      </p:sp>
      <p:sp>
        <p:nvSpPr>
          <p:cNvPr id="9" name="ZoneTexte 8">
            <a:extLst>
              <a:ext uri="{FF2B5EF4-FFF2-40B4-BE49-F238E27FC236}">
                <a16:creationId xmlns:a16="http://schemas.microsoft.com/office/drawing/2014/main" id="{789C8570-2B04-8C38-6A76-6ACDCCB16085}"/>
              </a:ext>
            </a:extLst>
          </p:cNvPr>
          <p:cNvSpPr txBox="1"/>
          <p:nvPr/>
        </p:nvSpPr>
        <p:spPr>
          <a:xfrm>
            <a:off x="6510527" y="3973014"/>
            <a:ext cx="2381477" cy="553998"/>
          </a:xfrm>
          <a:prstGeom prst="rect">
            <a:avLst/>
          </a:prstGeom>
          <a:solidFill>
            <a:srgbClr val="FFC000"/>
          </a:solidFill>
        </p:spPr>
        <p:txBody>
          <a:bodyPr wrap="square" rtlCol="0">
            <a:spAutoFit/>
          </a:bodyPr>
          <a:lstStyle>
            <a:defPPr>
              <a:defRPr lang="fr-FR"/>
            </a:defPPr>
            <a:lvl1pPr>
              <a:defRPr sz="800">
                <a:solidFill>
                  <a:schemeClr val="accent1">
                    <a:lumMod val="75000"/>
                  </a:schemeClr>
                </a:solidFill>
              </a:defRPr>
            </a:lvl1pPr>
          </a:lstStyle>
          <a:p>
            <a:r>
              <a:rPr lang="fr-FR" sz="1000" dirty="0"/>
              <a:t>NB : En 2026, seule l’assiette brute plafonnée servant au calcul des droits à la retraite donnera lieu à substitution</a:t>
            </a:r>
          </a:p>
        </p:txBody>
      </p:sp>
    </p:spTree>
    <p:extLst>
      <p:ext uri="{BB962C8B-B14F-4D97-AF65-F5344CB8AC3E}">
        <p14:creationId xmlns:p14="http://schemas.microsoft.com/office/powerpoint/2010/main" val="5871751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9EDD-D6F7-F001-DE9C-DAA3A18C1B2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4C026F8-A854-2983-9156-2CD7092BDDAB}"/>
              </a:ext>
            </a:extLst>
          </p:cNvPr>
          <p:cNvSpPr>
            <a:spLocks noGrp="1"/>
          </p:cNvSpPr>
          <p:nvPr>
            <p:ph sz="quarter" idx="29"/>
          </p:nvPr>
        </p:nvSpPr>
        <p:spPr>
          <a:xfrm>
            <a:off x="1398494" y="1177118"/>
            <a:ext cx="7173093" cy="3205926"/>
          </a:xfrm>
        </p:spPr>
        <p:txBody>
          <a:bodyPr>
            <a:normAutofit/>
          </a:bodyPr>
          <a:lstStyle/>
          <a:p>
            <a:pPr lvl="1" fontAlgn="ctr"/>
            <a:r>
              <a:rPr lang="fr-FR" sz="1500" dirty="0"/>
              <a:t>SUIVI DSN : s’abonner pour y accéder, recevoir les notifications et suivre les conseils pour corriger vos anomalies :</a:t>
            </a:r>
          </a:p>
          <a:p>
            <a:pPr lvl="1" fontAlgn="ctr"/>
            <a:endParaRPr lang="fr-FR" sz="1400" dirty="0"/>
          </a:p>
          <a:p>
            <a:pPr lvl="1" fontAlgn="ctr"/>
            <a:endParaRPr lang="fr-FR" sz="1400" dirty="0"/>
          </a:p>
          <a:p>
            <a:pPr lvl="1" fontAlgn="ctr"/>
            <a:endParaRPr lang="fr-FR" sz="1400" dirty="0"/>
          </a:p>
          <a:p>
            <a:endParaRPr lang="fr-FR" dirty="0">
              <a:solidFill>
                <a:srgbClr val="FF0000"/>
              </a:solidFill>
            </a:endParaRPr>
          </a:p>
          <a:p>
            <a:endParaRPr lang="fr-FR" dirty="0"/>
          </a:p>
          <a:p>
            <a:endParaRPr lang="fr-FR" dirty="0"/>
          </a:p>
        </p:txBody>
      </p:sp>
      <p:sp>
        <p:nvSpPr>
          <p:cNvPr id="3" name="Titre 2">
            <a:extLst>
              <a:ext uri="{FF2B5EF4-FFF2-40B4-BE49-F238E27FC236}">
                <a16:creationId xmlns:a16="http://schemas.microsoft.com/office/drawing/2014/main" id="{2A2614EB-CADA-1089-2229-F8D9B6305336}"/>
              </a:ext>
            </a:extLst>
          </p:cNvPr>
          <p:cNvSpPr>
            <a:spLocks noGrp="1"/>
          </p:cNvSpPr>
          <p:nvPr>
            <p:ph type="title"/>
          </p:nvPr>
        </p:nvSpPr>
        <p:spPr>
          <a:xfrm>
            <a:off x="432005" y="180001"/>
            <a:ext cx="8460000" cy="307777"/>
          </a:xfrm>
        </p:spPr>
        <p:txBody>
          <a:bodyPr/>
          <a:lstStyle/>
          <a:p>
            <a:r>
              <a:rPr lang="fr-FR" sz="2000" dirty="0"/>
              <a:t>Parcours de la DSN : de la déclaration à l’ouverture des droits</a:t>
            </a:r>
          </a:p>
        </p:txBody>
      </p:sp>
      <p:sp>
        <p:nvSpPr>
          <p:cNvPr id="4" name="Espace réservé du numéro de diapositive 3">
            <a:extLst>
              <a:ext uri="{FF2B5EF4-FFF2-40B4-BE49-F238E27FC236}">
                <a16:creationId xmlns:a16="http://schemas.microsoft.com/office/drawing/2014/main" id="{8BD7472E-CD85-E5E4-2894-A036DB2D407A}"/>
              </a:ext>
            </a:extLst>
          </p:cNvPr>
          <p:cNvSpPr>
            <a:spLocks noGrp="1"/>
          </p:cNvSpPr>
          <p:nvPr>
            <p:ph type="sldNum" sz="quarter" idx="30"/>
          </p:nvPr>
        </p:nvSpPr>
        <p:spPr/>
        <p:txBody>
          <a:bodyPr/>
          <a:lstStyle/>
          <a:p>
            <a:fld id="{0282FDC2-70C1-5C43-A3B8-F09EF6351E29}" type="slidenum">
              <a:rPr lang="fr-FR" smtClean="0"/>
              <a:pPr/>
              <a:t>11</a:t>
            </a:fld>
            <a:endParaRPr lang="fr-FR"/>
          </a:p>
        </p:txBody>
      </p:sp>
      <p:sp>
        <p:nvSpPr>
          <p:cNvPr id="5" name="Espace réservé du texte 4">
            <a:extLst>
              <a:ext uri="{FF2B5EF4-FFF2-40B4-BE49-F238E27FC236}">
                <a16:creationId xmlns:a16="http://schemas.microsoft.com/office/drawing/2014/main" id="{E942A878-CBE5-29FD-2084-BC3BDFDEF2FE}"/>
              </a:ext>
            </a:extLst>
          </p:cNvPr>
          <p:cNvSpPr>
            <a:spLocks noGrp="1"/>
          </p:cNvSpPr>
          <p:nvPr>
            <p:ph type="body" sz="quarter" idx="22"/>
          </p:nvPr>
        </p:nvSpPr>
        <p:spPr>
          <a:xfrm>
            <a:off x="432001" y="672986"/>
            <a:ext cx="2494079" cy="318924"/>
          </a:xfrm>
        </p:spPr>
        <p:txBody>
          <a:bodyPr/>
          <a:lstStyle/>
          <a:p>
            <a:r>
              <a:rPr lang="fr-FR" sz="1600" dirty="0"/>
              <a:t>Corriger les anomalies</a:t>
            </a:r>
          </a:p>
        </p:txBody>
      </p:sp>
      <p:grpSp>
        <p:nvGrpSpPr>
          <p:cNvPr id="6" name="Groupe 5">
            <a:extLst>
              <a:ext uri="{FF2B5EF4-FFF2-40B4-BE49-F238E27FC236}">
                <a16:creationId xmlns:a16="http://schemas.microsoft.com/office/drawing/2014/main" id="{C819885E-F60A-91CE-01F8-4B266CC957BA}"/>
              </a:ext>
            </a:extLst>
          </p:cNvPr>
          <p:cNvGrpSpPr/>
          <p:nvPr/>
        </p:nvGrpSpPr>
        <p:grpSpPr>
          <a:xfrm>
            <a:off x="1938904" y="1843998"/>
            <a:ext cx="6128695" cy="1661105"/>
            <a:chOff x="5861149" y="790700"/>
            <a:chExt cx="5993175" cy="1500342"/>
          </a:xfrm>
        </p:grpSpPr>
        <p:pic>
          <p:nvPicPr>
            <p:cNvPr id="7" name="Image 4">
              <a:extLst>
                <a:ext uri="{FF2B5EF4-FFF2-40B4-BE49-F238E27FC236}">
                  <a16:creationId xmlns:a16="http://schemas.microsoft.com/office/drawing/2014/main" id="{4499483E-1659-2273-85FB-86D98DBD04A4}"/>
                </a:ext>
              </a:extLst>
            </p:cNvPr>
            <p:cNvPicPr>
              <a:picLocks noChangeAspect="1"/>
            </p:cNvPicPr>
            <p:nvPr/>
          </p:nvPicPr>
          <p:blipFill>
            <a:blip r:embed="rId3"/>
            <a:stretch>
              <a:fillRect/>
            </a:stretch>
          </p:blipFill>
          <p:spPr>
            <a:xfrm>
              <a:off x="5861149" y="790700"/>
              <a:ext cx="5993175" cy="1500342"/>
            </a:xfrm>
            <a:prstGeom prst="rect">
              <a:avLst/>
            </a:prstGeom>
          </p:spPr>
        </p:pic>
        <p:sp>
          <p:nvSpPr>
            <p:cNvPr id="8" name="Rectangle 7">
              <a:extLst>
                <a:ext uri="{FF2B5EF4-FFF2-40B4-BE49-F238E27FC236}">
                  <a16:creationId xmlns:a16="http://schemas.microsoft.com/office/drawing/2014/main" id="{1223EC53-8A2C-C4A8-3C60-50F68E6B2A61}"/>
                </a:ext>
              </a:extLst>
            </p:cNvPr>
            <p:cNvSpPr/>
            <p:nvPr/>
          </p:nvSpPr>
          <p:spPr>
            <a:xfrm>
              <a:off x="7482348" y="1030410"/>
              <a:ext cx="757084" cy="379392"/>
            </a:xfrm>
            <a:prstGeom prst="rect">
              <a:avLst/>
            </a:prstGeom>
            <a:noFill/>
            <a:ln w="9525"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srgbClr val="5E5E5E"/>
                </a:solidFill>
                <a:effectLst/>
                <a:uLnTx/>
                <a:uFillTx/>
                <a:latin typeface="Helvetica"/>
                <a:ea typeface="+mj-ea"/>
                <a:cs typeface="+mj-cs"/>
                <a:sym typeface="Helvetica Neue"/>
              </a:endParaRPr>
            </a:p>
          </p:txBody>
        </p:sp>
        <p:sp>
          <p:nvSpPr>
            <p:cNvPr id="9" name="Rectangle 8">
              <a:extLst>
                <a:ext uri="{FF2B5EF4-FFF2-40B4-BE49-F238E27FC236}">
                  <a16:creationId xmlns:a16="http://schemas.microsoft.com/office/drawing/2014/main" id="{5A89A658-3CEB-1A67-7447-3DD0CDCDCD57}"/>
                </a:ext>
              </a:extLst>
            </p:cNvPr>
            <p:cNvSpPr/>
            <p:nvPr/>
          </p:nvSpPr>
          <p:spPr>
            <a:xfrm>
              <a:off x="6108290" y="1703920"/>
              <a:ext cx="961104" cy="183874"/>
            </a:xfrm>
            <a:prstGeom prst="rect">
              <a:avLst/>
            </a:prstGeom>
            <a:noFill/>
            <a:ln w="3175"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srgbClr val="5E5E5E"/>
                </a:solidFill>
                <a:effectLst/>
                <a:uLnTx/>
                <a:uFillTx/>
                <a:latin typeface="Helvetica"/>
                <a:ea typeface="+mj-ea"/>
                <a:cs typeface="+mj-cs"/>
                <a:sym typeface="Helvetica Neue"/>
              </a:endParaRPr>
            </a:p>
          </p:txBody>
        </p:sp>
      </p:grpSp>
      <p:pic>
        <p:nvPicPr>
          <p:cNvPr id="10" name="Image 9">
            <a:extLst>
              <a:ext uri="{FF2B5EF4-FFF2-40B4-BE49-F238E27FC236}">
                <a16:creationId xmlns:a16="http://schemas.microsoft.com/office/drawing/2014/main" id="{CDEB2668-A911-5033-C001-C0B355235A9A}"/>
              </a:ext>
            </a:extLst>
          </p:cNvPr>
          <p:cNvPicPr>
            <a:picLocks noChangeAspect="1"/>
          </p:cNvPicPr>
          <p:nvPr/>
        </p:nvPicPr>
        <p:blipFill>
          <a:blip r:embed="rId4"/>
          <a:stretch>
            <a:fillRect/>
          </a:stretch>
        </p:blipFill>
        <p:spPr>
          <a:xfrm>
            <a:off x="5787222" y="1666255"/>
            <a:ext cx="2755907" cy="2978219"/>
          </a:xfrm>
          <a:prstGeom prst="rect">
            <a:avLst/>
          </a:prstGeom>
        </p:spPr>
      </p:pic>
      <p:sp>
        <p:nvSpPr>
          <p:cNvPr id="11" name="ZoneTexte 10">
            <a:extLst>
              <a:ext uri="{FF2B5EF4-FFF2-40B4-BE49-F238E27FC236}">
                <a16:creationId xmlns:a16="http://schemas.microsoft.com/office/drawing/2014/main" id="{B1788C71-8046-DDB4-3339-AC90921C6FA0}"/>
              </a:ext>
            </a:extLst>
          </p:cNvPr>
          <p:cNvSpPr txBox="1"/>
          <p:nvPr/>
        </p:nvSpPr>
        <p:spPr>
          <a:xfrm>
            <a:off x="432001" y="3613398"/>
            <a:ext cx="3721557" cy="492443"/>
          </a:xfrm>
          <a:prstGeom prst="rect">
            <a:avLst/>
          </a:prstGeom>
          <a:noFill/>
        </p:spPr>
        <p:txBody>
          <a:bodyPr wrap="square" rtlCol="0">
            <a:spAutoFit/>
          </a:bodyPr>
          <a:lstStyle/>
          <a:p>
            <a:r>
              <a:rPr lang="fr-FR" sz="1300" dirty="0">
                <a:solidFill>
                  <a:schemeClr val="accent3">
                    <a:lumMod val="75000"/>
                  </a:schemeClr>
                </a:solidFill>
                <a:sym typeface="Wingdings" panose="05000000000000000000" pitchFamily="2" charset="2"/>
              </a:rPr>
              <a:t> </a:t>
            </a:r>
            <a:r>
              <a:rPr lang="fr-FR" sz="1300" dirty="0">
                <a:solidFill>
                  <a:schemeClr val="accent3">
                    <a:lumMod val="75000"/>
                  </a:schemeClr>
                </a:solidFill>
                <a:hlinkClick r:id="rId5">
                  <a:extLst>
                    <a:ext uri="{A12FA001-AC4F-418D-AE19-62706E023703}">
                      <ahyp:hlinkClr xmlns:ahyp="http://schemas.microsoft.com/office/drawing/2018/hyperlinkcolor" val="tx"/>
                    </a:ext>
                  </a:extLst>
                </a:hlinkClick>
              </a:rPr>
              <a:t>Fiabilisez vos déclarations grâce au service Suivi DSN - Urssaf.fr</a:t>
            </a:r>
            <a:endParaRPr lang="fr-FR" sz="1300" dirty="0">
              <a:solidFill>
                <a:schemeClr val="accent3">
                  <a:lumMod val="75000"/>
                </a:schemeClr>
              </a:solidFill>
            </a:endParaRPr>
          </a:p>
        </p:txBody>
      </p:sp>
      <p:pic>
        <p:nvPicPr>
          <p:cNvPr id="12" name="Image 11">
            <a:extLst>
              <a:ext uri="{FF2B5EF4-FFF2-40B4-BE49-F238E27FC236}">
                <a16:creationId xmlns:a16="http://schemas.microsoft.com/office/drawing/2014/main" id="{7336BDBA-E919-1F9E-9175-DC20AB140AC2}"/>
              </a:ext>
            </a:extLst>
          </p:cNvPr>
          <p:cNvPicPr>
            <a:picLocks noChangeAspect="1"/>
          </p:cNvPicPr>
          <p:nvPr/>
        </p:nvPicPr>
        <p:blipFill>
          <a:blip r:embed="rId6"/>
          <a:stretch>
            <a:fillRect/>
          </a:stretch>
        </p:blipFill>
        <p:spPr>
          <a:xfrm>
            <a:off x="177827" y="1333184"/>
            <a:ext cx="1548627" cy="1588521"/>
          </a:xfrm>
          <a:prstGeom prst="rect">
            <a:avLst/>
          </a:prstGeom>
        </p:spPr>
      </p:pic>
      <p:sp>
        <p:nvSpPr>
          <p:cNvPr id="13" name="ZoneTexte 12">
            <a:extLst>
              <a:ext uri="{FF2B5EF4-FFF2-40B4-BE49-F238E27FC236}">
                <a16:creationId xmlns:a16="http://schemas.microsoft.com/office/drawing/2014/main" id="{8CB61141-0BAD-EA97-0E02-2CFC5E37A5AD}"/>
              </a:ext>
            </a:extLst>
          </p:cNvPr>
          <p:cNvSpPr txBox="1"/>
          <p:nvPr/>
        </p:nvSpPr>
        <p:spPr>
          <a:xfrm>
            <a:off x="2842191" y="4113488"/>
            <a:ext cx="2041745" cy="461665"/>
          </a:xfrm>
          <a:prstGeom prst="rect">
            <a:avLst/>
          </a:prstGeom>
          <a:solidFill>
            <a:srgbClr val="FFC000"/>
          </a:solidFill>
        </p:spPr>
        <p:txBody>
          <a:bodyPr wrap="square" rtlCol="0">
            <a:spAutoFit/>
          </a:bodyPr>
          <a:lstStyle/>
          <a:p>
            <a:r>
              <a:rPr lang="fr-FR" sz="800" dirty="0">
                <a:solidFill>
                  <a:schemeClr val="accent1">
                    <a:lumMod val="75000"/>
                  </a:schemeClr>
                </a:solidFill>
              </a:rPr>
              <a:t>NB : SUIVI DSN vous guide mais ne corrige pas les anomalies, vous devez intervenir dans votre logiciel de paie.</a:t>
            </a:r>
          </a:p>
        </p:txBody>
      </p:sp>
    </p:spTree>
    <p:extLst>
      <p:ext uri="{BB962C8B-B14F-4D97-AF65-F5344CB8AC3E}">
        <p14:creationId xmlns:p14="http://schemas.microsoft.com/office/powerpoint/2010/main" val="28415596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D1E545-B482-DE47-D8B5-5F75DA6DE8F1}"/>
              </a:ext>
            </a:extLst>
          </p:cNvPr>
          <p:cNvSpPr>
            <a:spLocks noGrp="1"/>
          </p:cNvSpPr>
          <p:nvPr>
            <p:ph sz="quarter" idx="29"/>
          </p:nvPr>
        </p:nvSpPr>
        <p:spPr>
          <a:xfrm>
            <a:off x="1758164" y="1404001"/>
            <a:ext cx="7319236" cy="3044052"/>
          </a:xfrm>
        </p:spPr>
        <p:txBody>
          <a:bodyPr>
            <a:normAutofit fontScale="85000" lnSpcReduction="20000"/>
          </a:bodyPr>
          <a:lstStyle/>
          <a:p>
            <a:r>
              <a:rPr lang="fr-FR" b="1" dirty="0">
                <a:solidFill>
                  <a:schemeClr val="tx1">
                    <a:lumMod val="75000"/>
                  </a:schemeClr>
                </a:solidFill>
              </a:rPr>
              <a:t>Avoir un paramétrage correct du logiciel de paie</a:t>
            </a:r>
          </a:p>
          <a:p>
            <a:endParaRPr lang="fr-FR" b="1" dirty="0"/>
          </a:p>
          <a:p>
            <a:r>
              <a:rPr lang="fr-FR" sz="1800" dirty="0"/>
              <a:t>Cohérence entre le nombre de jours calendaire du mois et le nombre de jours rémunérés</a:t>
            </a:r>
          </a:p>
          <a:p>
            <a:r>
              <a:rPr lang="fr-FR" sz="1800" dirty="0"/>
              <a:t>Et cohérence entre la quotité de travail et la quotité de référence de l'entreprise </a:t>
            </a:r>
          </a:p>
          <a:p>
            <a:pPr algn="just" defTabSz="2438337" hangingPunct="0">
              <a:spcAft>
                <a:spcPts val="0"/>
              </a:spcAft>
              <a:buClrTx/>
              <a:buSzTx/>
            </a:pPr>
            <a:endParaRPr lang="fr-FR" sz="2000" b="1" dirty="0">
              <a:solidFill>
                <a:srgbClr val="0070C0"/>
              </a:solidFill>
              <a:latin typeface="+mj-lt"/>
              <a:ea typeface="Calibri" panose="020F0502020204030204" pitchFamily="34" charset="0"/>
              <a:cs typeface="Calibri" panose="020F0502020204030204" pitchFamily="34" charset="0"/>
              <a:sym typeface="Helvetica Neue"/>
            </a:endParaRPr>
          </a:p>
          <a:p>
            <a:pPr marL="342900" indent="-342900" algn="just" defTabSz="2438337" hangingPunct="0">
              <a:spcAft>
                <a:spcPts val="0"/>
              </a:spcAft>
              <a:buClrTx/>
              <a:buSzTx/>
              <a:buFont typeface="Wingdings" panose="05000000000000000000" pitchFamily="2" charset="2"/>
              <a:buChar char="Ø"/>
            </a:pPr>
            <a:r>
              <a:rPr lang="fr-FR" sz="1800" b="1" dirty="0"/>
              <a:t>La rubrique « Modalité d'exercice du temps de travail » </a:t>
            </a:r>
            <a:r>
              <a:rPr lang="fr-FR" sz="1800" dirty="0"/>
              <a:t>doit être en cohérence avec les autres données liées au temps de travail. </a:t>
            </a:r>
          </a:p>
          <a:p>
            <a:pPr marL="800100" lvl="1" indent="-342900" algn="just" defTabSz="2438337" hangingPunct="0">
              <a:buFontTx/>
              <a:buAutoNum type="arabicParenR"/>
            </a:pPr>
            <a:r>
              <a:rPr lang="fr-FR" sz="1800" dirty="0"/>
              <a:t>« Quotité de travail de référence de l'entreprise pour la catégorie de salarié» = 35h (durée hebdomadaire légale du travail) ; </a:t>
            </a:r>
          </a:p>
          <a:p>
            <a:pPr marL="800100" lvl="1" indent="-342900" algn="just" defTabSz="2438337" hangingPunct="0">
              <a:buFontTx/>
              <a:buAutoNum type="arabicParenR"/>
            </a:pPr>
            <a:r>
              <a:rPr lang="fr-FR" sz="1800" dirty="0"/>
              <a:t>« Quotité de travail du contrat» ; </a:t>
            </a:r>
          </a:p>
          <a:p>
            <a:pPr marL="800100" lvl="1" indent="-342900" algn="just" defTabSz="2438337" hangingPunct="0">
              <a:buFontTx/>
              <a:buAutoNum type="arabicParenR"/>
            </a:pPr>
            <a:r>
              <a:rPr lang="fr-FR" sz="1800" dirty="0"/>
              <a:t>« Unité de mesure de la quotité de travail» = en heure ou en forfait heure</a:t>
            </a:r>
          </a:p>
          <a:p>
            <a:pPr marL="800100" lvl="1" indent="-342900" algn="just" defTabSz="2438337" hangingPunct="0">
              <a:buFontTx/>
              <a:buAutoNum type="arabicParenR"/>
            </a:pPr>
            <a:r>
              <a:rPr lang="fr-FR" sz="1800" dirty="0"/>
              <a:t>« Le taux de travail à temps partiel » dans le cas d’un temps partiel</a:t>
            </a:r>
          </a:p>
          <a:p>
            <a:endParaRPr lang="fr-FR" dirty="0"/>
          </a:p>
          <a:p>
            <a:endParaRPr lang="fr-FR" dirty="0"/>
          </a:p>
        </p:txBody>
      </p:sp>
      <p:sp>
        <p:nvSpPr>
          <p:cNvPr id="3" name="Titre 2">
            <a:extLst>
              <a:ext uri="{FF2B5EF4-FFF2-40B4-BE49-F238E27FC236}">
                <a16:creationId xmlns:a16="http://schemas.microsoft.com/office/drawing/2014/main" id="{CE2F9B19-0E08-4563-0BCF-E8E2D45F5124}"/>
              </a:ext>
            </a:extLst>
          </p:cNvPr>
          <p:cNvSpPr>
            <a:spLocks noGrp="1"/>
          </p:cNvSpPr>
          <p:nvPr>
            <p:ph type="title"/>
          </p:nvPr>
        </p:nvSpPr>
        <p:spPr>
          <a:xfrm>
            <a:off x="432005" y="180001"/>
            <a:ext cx="8460000" cy="307777"/>
          </a:xfrm>
        </p:spPr>
        <p:txBody>
          <a:bodyPr/>
          <a:lstStyle/>
          <a:p>
            <a:r>
              <a:rPr lang="fr-FR" sz="2000" dirty="0"/>
              <a:t>Parcours de la DSN : de la déclaration à l’ouverture des droits</a:t>
            </a:r>
          </a:p>
        </p:txBody>
      </p:sp>
      <p:sp>
        <p:nvSpPr>
          <p:cNvPr id="4" name="Espace réservé du numéro de diapositive 3">
            <a:extLst>
              <a:ext uri="{FF2B5EF4-FFF2-40B4-BE49-F238E27FC236}">
                <a16:creationId xmlns:a16="http://schemas.microsoft.com/office/drawing/2014/main" id="{DC0DD2AB-E25C-44EC-E60B-986E4D25243F}"/>
              </a:ext>
            </a:extLst>
          </p:cNvPr>
          <p:cNvSpPr>
            <a:spLocks noGrp="1"/>
          </p:cNvSpPr>
          <p:nvPr>
            <p:ph type="sldNum" sz="quarter" idx="30"/>
          </p:nvPr>
        </p:nvSpPr>
        <p:spPr/>
        <p:txBody>
          <a:bodyPr/>
          <a:lstStyle/>
          <a:p>
            <a:fld id="{0282FDC2-70C1-5C43-A3B8-F09EF6351E29}" type="slidenum">
              <a:rPr lang="fr-FR" smtClean="0"/>
              <a:pPr/>
              <a:t>12</a:t>
            </a:fld>
            <a:endParaRPr lang="fr-FR"/>
          </a:p>
        </p:txBody>
      </p:sp>
      <p:sp>
        <p:nvSpPr>
          <p:cNvPr id="5" name="Espace réservé du texte 4">
            <a:extLst>
              <a:ext uri="{FF2B5EF4-FFF2-40B4-BE49-F238E27FC236}">
                <a16:creationId xmlns:a16="http://schemas.microsoft.com/office/drawing/2014/main" id="{16C473E9-0B46-D82E-5D0A-7484122F214C}"/>
              </a:ext>
            </a:extLst>
          </p:cNvPr>
          <p:cNvSpPr>
            <a:spLocks noGrp="1"/>
          </p:cNvSpPr>
          <p:nvPr>
            <p:ph type="body" sz="quarter" idx="22"/>
          </p:nvPr>
        </p:nvSpPr>
        <p:spPr>
          <a:xfrm>
            <a:off x="432002" y="792001"/>
            <a:ext cx="5182413" cy="307777"/>
          </a:xfrm>
        </p:spPr>
        <p:txBody>
          <a:bodyPr/>
          <a:lstStyle/>
          <a:p>
            <a:r>
              <a:rPr lang="fr-FR" sz="1600" dirty="0"/>
              <a:t>Les points de vigilance avant de déposer une DSN</a:t>
            </a:r>
          </a:p>
        </p:txBody>
      </p:sp>
    </p:spTree>
    <p:extLst>
      <p:ext uri="{BB962C8B-B14F-4D97-AF65-F5344CB8AC3E}">
        <p14:creationId xmlns:p14="http://schemas.microsoft.com/office/powerpoint/2010/main" val="43902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153390A-9DDB-74F9-801C-142D5972189D}"/>
              </a:ext>
            </a:extLst>
          </p:cNvPr>
          <p:cNvSpPr>
            <a:spLocks noGrp="1"/>
          </p:cNvSpPr>
          <p:nvPr>
            <p:ph sz="quarter" idx="29"/>
          </p:nvPr>
        </p:nvSpPr>
        <p:spPr/>
        <p:txBody>
          <a:bodyPr>
            <a:normAutofit/>
          </a:bodyPr>
          <a:lstStyle/>
          <a:p>
            <a:pPr marL="285750" indent="-285750" defTabSz="2438337" hangingPunct="0">
              <a:spcAft>
                <a:spcPts val="0"/>
              </a:spcAft>
              <a:buClrTx/>
              <a:buSzTx/>
              <a:buFont typeface="Wingdings" panose="05000000000000000000" pitchFamily="2" charset="2"/>
              <a:buChar char="ü"/>
            </a:pPr>
            <a:r>
              <a:rPr lang="fr-FR" sz="1800" b="1" dirty="0">
                <a:sym typeface="Helvetica Neue"/>
              </a:rPr>
              <a:t>La Catégorie emploi = catégorie de service </a:t>
            </a:r>
          </a:p>
          <a:p>
            <a:pPr defTabSz="2438337" hangingPunct="0">
              <a:spcAft>
                <a:spcPts val="0"/>
              </a:spcAft>
              <a:buClrTx/>
              <a:buSzTx/>
            </a:pPr>
            <a:r>
              <a:rPr lang="fr-FR" sz="1500" dirty="0">
                <a:sym typeface="Helvetica Neue"/>
              </a:rPr>
              <a:t>Elle doit être renseignée pour les fonctionnaires.</a:t>
            </a:r>
          </a:p>
          <a:p>
            <a:pPr marL="285750" indent="-285750" defTabSz="2438337" hangingPunct="0">
              <a:spcAft>
                <a:spcPts val="0"/>
              </a:spcAft>
              <a:buClrTx/>
              <a:buSzTx/>
              <a:buFont typeface="Wingdings" panose="05000000000000000000" pitchFamily="2" charset="2"/>
              <a:buChar char="ü"/>
            </a:pPr>
            <a:endParaRPr lang="fr-FR" sz="1500" b="1" dirty="0">
              <a:solidFill>
                <a:srgbClr val="0070C0"/>
              </a:solidFill>
              <a:latin typeface="+mj-lt"/>
              <a:ea typeface="Calibri" panose="020F0502020204030204" pitchFamily="34" charset="0"/>
              <a:cs typeface="Calibri" panose="020F0502020204030204" pitchFamily="34" charset="0"/>
              <a:sym typeface="Helvetica Neue"/>
            </a:endParaRPr>
          </a:p>
          <a:p>
            <a:pPr marL="285750" indent="-285750" defTabSz="2438337" hangingPunct="0">
              <a:spcAft>
                <a:spcPts val="0"/>
              </a:spcAft>
              <a:buClrTx/>
              <a:buSzTx/>
              <a:buFont typeface="Wingdings" panose="05000000000000000000" pitchFamily="2" charset="2"/>
              <a:buChar char="ü"/>
            </a:pPr>
            <a:r>
              <a:rPr lang="fr-FR" sz="1800" b="1" dirty="0">
                <a:sym typeface="Helvetica Neue"/>
              </a:rPr>
              <a:t>Une bonne codification des apprentis</a:t>
            </a:r>
          </a:p>
          <a:p>
            <a:pPr defTabSz="2438337" hangingPunct="0">
              <a:spcAft>
                <a:spcPts val="0"/>
              </a:spcAft>
              <a:buClrTx/>
              <a:buSzTx/>
            </a:pPr>
            <a:r>
              <a:rPr lang="fr-FR" sz="1500" dirty="0"/>
              <a:t>Cohérence à avoir entre les rubriques 40 (données du contrat),  81 (montant de la cotisation) , 78 (assiette plafonnée pour le calcul de la cotisation) et  23 qui concerne l’assiette pour le CTP Apprenti.</a:t>
            </a:r>
          </a:p>
          <a:p>
            <a:pPr defTabSz="2438337" hangingPunct="0">
              <a:spcAft>
                <a:spcPts val="0"/>
              </a:spcAft>
              <a:buClrTx/>
              <a:buSzTx/>
            </a:pPr>
            <a:endParaRPr lang="fr-FR" sz="1500" dirty="0">
              <a:latin typeface="+mj-lt"/>
              <a:ea typeface="Calibri" panose="020F0502020204030204" pitchFamily="34" charset="0"/>
              <a:cs typeface="Calibri" panose="020F0502020204030204" pitchFamily="34" charset="0"/>
            </a:endParaRPr>
          </a:p>
          <a:p>
            <a:pPr marL="285750" indent="-285750" defTabSz="2438337" hangingPunct="0">
              <a:spcAft>
                <a:spcPts val="0"/>
              </a:spcAft>
              <a:buClrTx/>
              <a:buSzTx/>
              <a:buFont typeface="Wingdings" panose="05000000000000000000" pitchFamily="2" charset="2"/>
              <a:buChar char="ü"/>
            </a:pPr>
            <a:r>
              <a:rPr lang="fr-FR" sz="1800" b="1" dirty="0"/>
              <a:t>Pour éviter des erreurs dans le montant net social</a:t>
            </a:r>
          </a:p>
          <a:p>
            <a:pPr defTabSz="2438337" hangingPunct="0">
              <a:spcAft>
                <a:spcPts val="0"/>
              </a:spcAft>
              <a:buClrTx/>
              <a:buSzTx/>
            </a:pPr>
            <a:r>
              <a:rPr lang="fr-FR" sz="1500" dirty="0">
                <a:latin typeface="+mj-lt"/>
                <a:ea typeface="Calibri" panose="020F0502020204030204" pitchFamily="34" charset="0"/>
                <a:cs typeface="Calibri" panose="020F0502020204030204" pitchFamily="34" charset="0"/>
              </a:rPr>
              <a:t>Cohérence à avoir entre dates de début et fin de période de rattachement</a:t>
            </a:r>
          </a:p>
          <a:p>
            <a:pPr defTabSz="2438337" hangingPunct="0">
              <a:spcAft>
                <a:spcPts val="0"/>
              </a:spcAft>
              <a:buClrTx/>
              <a:buSzTx/>
            </a:pPr>
            <a:r>
              <a:rPr lang="fr-FR" sz="1500" dirty="0">
                <a:latin typeface="+mj-lt"/>
                <a:ea typeface="Calibri" panose="020F0502020204030204" pitchFamily="34" charset="0"/>
                <a:cs typeface="Calibri" panose="020F0502020204030204" pitchFamily="34" charset="0"/>
              </a:rPr>
              <a:t>Et cohérence entre la date de versement du salaire sur le bulletin de salaire et celle transmise via la DSN.</a:t>
            </a:r>
          </a:p>
          <a:p>
            <a:pPr defTabSz="2438337" hangingPunct="0">
              <a:spcAft>
                <a:spcPts val="0"/>
              </a:spcAft>
              <a:buClrTx/>
              <a:buSzTx/>
            </a:pPr>
            <a:endParaRPr lang="fr-FR" sz="24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Helvetica Neue"/>
            </a:endParaRPr>
          </a:p>
          <a:p>
            <a:pPr defTabSz="2438337" hangingPunct="0">
              <a:spcAft>
                <a:spcPts val="0"/>
              </a:spcAft>
              <a:buClrTx/>
              <a:buSzTx/>
            </a:pPr>
            <a:endParaRPr lang="fr-FR" sz="24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Helvetica Neue"/>
            </a:endParaRPr>
          </a:p>
          <a:p>
            <a:endParaRPr lang="fr-FR" dirty="0"/>
          </a:p>
        </p:txBody>
      </p:sp>
      <p:sp>
        <p:nvSpPr>
          <p:cNvPr id="3" name="Titre 2">
            <a:extLst>
              <a:ext uri="{FF2B5EF4-FFF2-40B4-BE49-F238E27FC236}">
                <a16:creationId xmlns:a16="http://schemas.microsoft.com/office/drawing/2014/main" id="{1563D312-F11E-F964-4A96-134D75C36D0D}"/>
              </a:ext>
            </a:extLst>
          </p:cNvPr>
          <p:cNvSpPr>
            <a:spLocks noGrp="1"/>
          </p:cNvSpPr>
          <p:nvPr>
            <p:ph type="title"/>
          </p:nvPr>
        </p:nvSpPr>
        <p:spPr>
          <a:xfrm>
            <a:off x="432005" y="180001"/>
            <a:ext cx="8460000" cy="307777"/>
          </a:xfrm>
        </p:spPr>
        <p:txBody>
          <a:bodyPr/>
          <a:lstStyle/>
          <a:p>
            <a:r>
              <a:rPr lang="fr-FR" sz="2000" dirty="0"/>
              <a:t>Parcours de la DSN : de la déclaration à l’ouverture des droits</a:t>
            </a:r>
          </a:p>
        </p:txBody>
      </p:sp>
      <p:sp>
        <p:nvSpPr>
          <p:cNvPr id="4" name="Espace réservé du numéro de diapositive 3">
            <a:extLst>
              <a:ext uri="{FF2B5EF4-FFF2-40B4-BE49-F238E27FC236}">
                <a16:creationId xmlns:a16="http://schemas.microsoft.com/office/drawing/2014/main" id="{927650A2-0E5B-D2E2-4E6E-4861222BAE39}"/>
              </a:ext>
            </a:extLst>
          </p:cNvPr>
          <p:cNvSpPr>
            <a:spLocks noGrp="1"/>
          </p:cNvSpPr>
          <p:nvPr>
            <p:ph type="sldNum" sz="quarter" idx="30"/>
          </p:nvPr>
        </p:nvSpPr>
        <p:spPr/>
        <p:txBody>
          <a:bodyPr/>
          <a:lstStyle/>
          <a:p>
            <a:fld id="{0282FDC2-70C1-5C43-A3B8-F09EF6351E29}" type="slidenum">
              <a:rPr lang="fr-FR" smtClean="0"/>
              <a:pPr/>
              <a:t>13</a:t>
            </a:fld>
            <a:endParaRPr lang="fr-FR"/>
          </a:p>
        </p:txBody>
      </p:sp>
      <p:sp>
        <p:nvSpPr>
          <p:cNvPr id="6" name="Espace réservé du texte 4">
            <a:extLst>
              <a:ext uri="{FF2B5EF4-FFF2-40B4-BE49-F238E27FC236}">
                <a16:creationId xmlns:a16="http://schemas.microsoft.com/office/drawing/2014/main" id="{55D1EA1F-A88C-4C77-9C8D-80067E44E6D4}"/>
              </a:ext>
            </a:extLst>
          </p:cNvPr>
          <p:cNvSpPr>
            <a:spLocks noGrp="1"/>
          </p:cNvSpPr>
          <p:nvPr>
            <p:ph type="body" sz="quarter" idx="22"/>
          </p:nvPr>
        </p:nvSpPr>
        <p:spPr>
          <a:xfrm>
            <a:off x="432005" y="739786"/>
            <a:ext cx="5127547" cy="406400"/>
          </a:xfrm>
        </p:spPr>
        <p:txBody>
          <a:bodyPr/>
          <a:lstStyle/>
          <a:p>
            <a:r>
              <a:rPr lang="fr-FR" sz="1600" dirty="0"/>
              <a:t>Les points de vigilance avant de déposer une DSN</a:t>
            </a:r>
          </a:p>
        </p:txBody>
      </p:sp>
    </p:spTree>
    <p:extLst>
      <p:ext uri="{BB962C8B-B14F-4D97-AF65-F5344CB8AC3E}">
        <p14:creationId xmlns:p14="http://schemas.microsoft.com/office/powerpoint/2010/main" val="41415819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748C5-D135-FDC1-7E72-745E1E23803D}"/>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FAD7AB8-EB35-CF93-41E8-922B08753AC6}"/>
              </a:ext>
            </a:extLst>
          </p:cNvPr>
          <p:cNvSpPr>
            <a:spLocks noGrp="1"/>
          </p:cNvSpPr>
          <p:nvPr>
            <p:ph sz="quarter" idx="29"/>
          </p:nvPr>
        </p:nvSpPr>
        <p:spPr/>
        <p:txBody>
          <a:bodyPr>
            <a:normAutofit/>
          </a:bodyPr>
          <a:lstStyle/>
          <a:p>
            <a:pPr marL="285750" indent="-285750" defTabSz="2438337" hangingPunct="0">
              <a:spcAft>
                <a:spcPts val="0"/>
              </a:spcAft>
              <a:buClrTx/>
              <a:buSzTx/>
              <a:buFont typeface="Wingdings" panose="05000000000000000000" pitchFamily="2" charset="2"/>
              <a:buChar char="ü"/>
            </a:pPr>
            <a:r>
              <a:rPr lang="fr-FR" sz="1800" b="1" dirty="0">
                <a:sym typeface="Helvetica Neue"/>
              </a:rPr>
              <a:t>L’application du bon taux Accident du Travail</a:t>
            </a:r>
          </a:p>
          <a:p>
            <a:pPr marL="285750" indent="-285750" defTabSz="2438337" hangingPunct="0">
              <a:spcAft>
                <a:spcPts val="0"/>
              </a:spcAft>
              <a:buClrTx/>
              <a:buSzTx/>
              <a:buFont typeface="Wingdings" panose="05000000000000000000" pitchFamily="2" charset="2"/>
              <a:buChar char="ü"/>
            </a:pPr>
            <a:endParaRPr lang="fr-FR" sz="1500" b="1" dirty="0">
              <a:solidFill>
                <a:srgbClr val="0070C0"/>
              </a:solidFill>
              <a:latin typeface="+mj-lt"/>
              <a:ea typeface="Calibri" panose="020F0502020204030204" pitchFamily="34" charset="0"/>
              <a:cs typeface="Calibri" panose="020F0502020204030204" pitchFamily="34" charset="0"/>
              <a:sym typeface="Helvetica Neue"/>
            </a:endParaRPr>
          </a:p>
          <a:p>
            <a:pPr marL="285750" indent="-285750" defTabSz="2438337" hangingPunct="0">
              <a:spcAft>
                <a:spcPts val="0"/>
              </a:spcAft>
              <a:buClrTx/>
              <a:buSzTx/>
              <a:buFont typeface="Wingdings" panose="05000000000000000000" pitchFamily="2" charset="2"/>
              <a:buChar char="ü"/>
            </a:pPr>
            <a:r>
              <a:rPr lang="fr-FR" sz="1800" b="1" dirty="0">
                <a:sym typeface="Helvetica Neue"/>
              </a:rPr>
              <a:t>L’application du bon code commune</a:t>
            </a:r>
          </a:p>
          <a:p>
            <a:pPr defTabSz="2438337" hangingPunct="0">
              <a:spcAft>
                <a:spcPts val="0"/>
              </a:spcAft>
              <a:buClrTx/>
              <a:buSzTx/>
            </a:pPr>
            <a:r>
              <a:rPr lang="fr-FR" sz="1500" dirty="0">
                <a:latin typeface="+mj-lt"/>
                <a:ea typeface="Calibri" panose="020F0502020204030204" pitchFamily="34" charset="0"/>
                <a:cs typeface="Calibri" panose="020F0502020204030204" pitchFamily="34" charset="0"/>
                <a:sym typeface="Helvetica Neue"/>
              </a:rPr>
              <a:t>(différent du code postal). Une erreur de code commune a un impact sur la contribution Transport (Versement Mobilité=VM). </a:t>
            </a:r>
            <a:endParaRPr lang="fr-FR" sz="1500" dirty="0">
              <a:latin typeface="+mj-lt"/>
              <a:ea typeface="Calibri" panose="020F0502020204030204" pitchFamily="34" charset="0"/>
              <a:cs typeface="Calibri" panose="020F0502020204030204" pitchFamily="34" charset="0"/>
            </a:endParaRPr>
          </a:p>
          <a:p>
            <a:pPr defTabSz="2438337" hangingPunct="0">
              <a:spcAft>
                <a:spcPts val="0"/>
              </a:spcAft>
              <a:buClrTx/>
              <a:buSzTx/>
            </a:pPr>
            <a:endParaRPr lang="fr-FR" sz="1500" dirty="0">
              <a:latin typeface="+mj-lt"/>
              <a:ea typeface="Calibri" panose="020F0502020204030204" pitchFamily="34" charset="0"/>
              <a:cs typeface="Calibri" panose="020F0502020204030204" pitchFamily="34" charset="0"/>
            </a:endParaRPr>
          </a:p>
          <a:p>
            <a:pPr marL="285750" lvl="0" indent="-285750" defTabSz="2438337" hangingPunct="0">
              <a:spcAft>
                <a:spcPts val="0"/>
              </a:spcAft>
              <a:buClrTx/>
              <a:buSzTx/>
              <a:buFont typeface="Wingdings" panose="05000000000000000000" pitchFamily="2" charset="2"/>
              <a:buChar char="ü"/>
              <a:defRPr/>
            </a:pPr>
            <a:r>
              <a:rPr lang="fr-FR" sz="1800" b="1" dirty="0">
                <a:sym typeface="Helvetica Neue"/>
              </a:rPr>
              <a:t>Contribution Transport </a:t>
            </a:r>
          </a:p>
          <a:p>
            <a:pPr lvl="0" defTabSz="2438337" hangingPunct="0">
              <a:spcAft>
                <a:spcPts val="0"/>
              </a:spcAft>
              <a:buClrTx/>
              <a:buSzTx/>
              <a:defRPr/>
            </a:pPr>
            <a:r>
              <a:rPr lang="fr-FR" sz="1500" dirty="0">
                <a:latin typeface="+mj-lt"/>
                <a:ea typeface="Calibri" panose="020F0502020204030204" pitchFamily="34" charset="0"/>
                <a:cs typeface="Calibri" panose="020F0502020204030204" pitchFamily="34" charset="0"/>
                <a:sym typeface="Helvetica Neue"/>
              </a:rPr>
              <a:t>Si effectif supérieur à 11 salariés, vérifier l’éligibilité de votre commune et le taux Transport en vigueur via le site </a:t>
            </a:r>
            <a:r>
              <a:rPr lang="fr-FR" sz="1600" dirty="0" err="1">
                <a:solidFill>
                  <a:schemeClr val="tx1">
                    <a:lumMod val="75000"/>
                  </a:schemeClr>
                </a:solidFill>
                <a:hlinkClick r:id="rId3">
                  <a:extLst>
                    <a:ext uri="{A12FA001-AC4F-418D-AE19-62706E023703}">
                      <ahyp:hlinkClr xmlns:ahyp="http://schemas.microsoft.com/office/drawing/2018/hyperlinkcolor" val="tx"/>
                    </a:ext>
                  </a:extLst>
                </a:hlinkClick>
              </a:rPr>
              <a:t>Table_Taux_VM_VMA_VMRR</a:t>
            </a:r>
            <a:r>
              <a:rPr lang="fr-FR" sz="1600" dirty="0">
                <a:solidFill>
                  <a:schemeClr val="tx1">
                    <a:lumMod val="75000"/>
                  </a:schemeClr>
                </a:solidFill>
                <a:hlinkClick r:id="rId3">
                  <a:extLst>
                    <a:ext uri="{A12FA001-AC4F-418D-AE19-62706E023703}">
                      <ahyp:hlinkClr xmlns:ahyp="http://schemas.microsoft.com/office/drawing/2018/hyperlinkcolor" val="tx"/>
                    </a:ext>
                  </a:extLst>
                </a:hlinkClick>
              </a:rPr>
              <a:t> — </a:t>
            </a:r>
            <a:r>
              <a:rPr lang="fr-FR" sz="1600" dirty="0" err="1">
                <a:solidFill>
                  <a:schemeClr val="tx1">
                    <a:lumMod val="75000"/>
                  </a:schemeClr>
                </a:solidFill>
                <a:hlinkClick r:id="rId3">
                  <a:extLst>
                    <a:ext uri="{A12FA001-AC4F-418D-AE19-62706E023703}">
                      <ahyp:hlinkClr xmlns:ahyp="http://schemas.microsoft.com/office/drawing/2018/hyperlinkcolor" val="tx"/>
                    </a:ext>
                  </a:extLst>
                </a:hlinkClick>
              </a:rPr>
              <a:t>Open.urssaf</a:t>
            </a:r>
            <a:r>
              <a:rPr lang="fr-FR" sz="1500" dirty="0">
                <a:solidFill>
                  <a:schemeClr val="tx1">
                    <a:lumMod val="75000"/>
                  </a:schemeClr>
                </a:solidFill>
                <a:latin typeface="+mj-lt"/>
                <a:ea typeface="Calibri" panose="020F0502020204030204" pitchFamily="34" charset="0"/>
                <a:cs typeface="Calibri" panose="020F0502020204030204" pitchFamily="34" charset="0"/>
                <a:sym typeface="Helvetica Neue"/>
              </a:rPr>
              <a:t> </a:t>
            </a:r>
          </a:p>
          <a:p>
            <a:pPr lvl="0" defTabSz="2438337" hangingPunct="0">
              <a:spcAft>
                <a:spcPts val="0"/>
              </a:spcAft>
              <a:buClrTx/>
              <a:buSzTx/>
              <a:defRPr/>
            </a:pPr>
            <a:r>
              <a:rPr lang="fr-FR" sz="1500" dirty="0">
                <a:latin typeface="+mj-lt"/>
                <a:ea typeface="Calibri" panose="020F0502020204030204" pitchFamily="34" charset="0"/>
                <a:cs typeface="Calibri" panose="020F0502020204030204" pitchFamily="34" charset="0"/>
                <a:sym typeface="Helvetica Neue"/>
              </a:rPr>
              <a:t>Nb : des instaurations de taux peuvent avoir lieu tout au long de l’année mais principalement en janvier. Les évolutions de taux ont lieu en janvier et en juillet.</a:t>
            </a:r>
          </a:p>
          <a:p>
            <a:pPr defTabSz="2438337" hangingPunct="0">
              <a:spcAft>
                <a:spcPts val="0"/>
              </a:spcAft>
              <a:buClrTx/>
              <a:buSzTx/>
            </a:pPr>
            <a:endParaRPr lang="fr-FR" sz="24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Helvetica Neue"/>
            </a:endParaRPr>
          </a:p>
          <a:p>
            <a:endParaRPr lang="fr-FR" dirty="0"/>
          </a:p>
        </p:txBody>
      </p:sp>
      <p:sp>
        <p:nvSpPr>
          <p:cNvPr id="3" name="Titre 2">
            <a:extLst>
              <a:ext uri="{FF2B5EF4-FFF2-40B4-BE49-F238E27FC236}">
                <a16:creationId xmlns:a16="http://schemas.microsoft.com/office/drawing/2014/main" id="{EE8D49E6-404F-4B41-3951-EC6F2023CABF}"/>
              </a:ext>
            </a:extLst>
          </p:cNvPr>
          <p:cNvSpPr>
            <a:spLocks noGrp="1"/>
          </p:cNvSpPr>
          <p:nvPr>
            <p:ph type="title"/>
          </p:nvPr>
        </p:nvSpPr>
        <p:spPr>
          <a:xfrm>
            <a:off x="432005" y="180001"/>
            <a:ext cx="8460000" cy="307777"/>
          </a:xfrm>
        </p:spPr>
        <p:txBody>
          <a:bodyPr/>
          <a:lstStyle/>
          <a:p>
            <a:r>
              <a:rPr lang="fr-FR" sz="2000" dirty="0"/>
              <a:t>Parcours de la DSN : de la déclaration à l’ouverture des droits</a:t>
            </a:r>
          </a:p>
        </p:txBody>
      </p:sp>
      <p:sp>
        <p:nvSpPr>
          <p:cNvPr id="4" name="Espace réservé du numéro de diapositive 3">
            <a:extLst>
              <a:ext uri="{FF2B5EF4-FFF2-40B4-BE49-F238E27FC236}">
                <a16:creationId xmlns:a16="http://schemas.microsoft.com/office/drawing/2014/main" id="{1662F1C6-CFA3-0C75-0790-5FA1786C5EE4}"/>
              </a:ext>
            </a:extLst>
          </p:cNvPr>
          <p:cNvSpPr>
            <a:spLocks noGrp="1"/>
          </p:cNvSpPr>
          <p:nvPr>
            <p:ph type="sldNum" sz="quarter" idx="30"/>
          </p:nvPr>
        </p:nvSpPr>
        <p:spPr/>
        <p:txBody>
          <a:bodyPr/>
          <a:lstStyle/>
          <a:p>
            <a:fld id="{0282FDC2-70C1-5C43-A3B8-F09EF6351E29}" type="slidenum">
              <a:rPr lang="fr-FR" smtClean="0"/>
              <a:pPr/>
              <a:t>14</a:t>
            </a:fld>
            <a:endParaRPr lang="fr-FR"/>
          </a:p>
        </p:txBody>
      </p:sp>
      <p:sp>
        <p:nvSpPr>
          <p:cNvPr id="6" name="Espace réservé du texte 4">
            <a:extLst>
              <a:ext uri="{FF2B5EF4-FFF2-40B4-BE49-F238E27FC236}">
                <a16:creationId xmlns:a16="http://schemas.microsoft.com/office/drawing/2014/main" id="{218DE182-F566-01FF-2E78-6A8C39020621}"/>
              </a:ext>
            </a:extLst>
          </p:cNvPr>
          <p:cNvSpPr>
            <a:spLocks noGrp="1"/>
          </p:cNvSpPr>
          <p:nvPr>
            <p:ph type="body" sz="quarter" idx="22"/>
          </p:nvPr>
        </p:nvSpPr>
        <p:spPr>
          <a:xfrm>
            <a:off x="432005" y="739786"/>
            <a:ext cx="5127547" cy="406400"/>
          </a:xfrm>
        </p:spPr>
        <p:txBody>
          <a:bodyPr/>
          <a:lstStyle/>
          <a:p>
            <a:r>
              <a:rPr lang="fr-FR" sz="1600" dirty="0"/>
              <a:t>Les points de vigilance avant de déposer une DSN</a:t>
            </a:r>
          </a:p>
        </p:txBody>
      </p:sp>
    </p:spTree>
    <p:extLst>
      <p:ext uri="{BB962C8B-B14F-4D97-AF65-F5344CB8AC3E}">
        <p14:creationId xmlns:p14="http://schemas.microsoft.com/office/powerpoint/2010/main" val="28140330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FC63A-B720-EF2D-8ADC-3A19AB8B24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CC966FE-1A35-CB42-BF70-777C19EFAB24}"/>
              </a:ext>
            </a:extLst>
          </p:cNvPr>
          <p:cNvSpPr>
            <a:spLocks noGrp="1"/>
          </p:cNvSpPr>
          <p:nvPr>
            <p:ph type="title"/>
          </p:nvPr>
        </p:nvSpPr>
        <p:spPr>
          <a:xfrm>
            <a:off x="4159147" y="1152000"/>
            <a:ext cx="4862503" cy="984885"/>
          </a:xfrm>
        </p:spPr>
        <p:txBody>
          <a:bodyPr/>
          <a:lstStyle/>
          <a:p>
            <a:r>
              <a:rPr lang="fr-FR" sz="3200" dirty="0"/>
              <a:t>Autres outils à votre disposition</a:t>
            </a:r>
            <a:endParaRPr lang="fr-FR" dirty="0"/>
          </a:p>
        </p:txBody>
      </p:sp>
      <p:sp>
        <p:nvSpPr>
          <p:cNvPr id="3" name="Espace réservé du texte 2">
            <a:extLst>
              <a:ext uri="{FF2B5EF4-FFF2-40B4-BE49-F238E27FC236}">
                <a16:creationId xmlns:a16="http://schemas.microsoft.com/office/drawing/2014/main" id="{E866B390-0A1E-50ED-CF15-772C4B7D44EC}"/>
              </a:ext>
            </a:extLst>
          </p:cNvPr>
          <p:cNvSpPr>
            <a:spLocks noGrp="1"/>
          </p:cNvSpPr>
          <p:nvPr>
            <p:ph type="body" sz="quarter" idx="21"/>
          </p:nvPr>
        </p:nvSpPr>
        <p:spPr/>
        <p:txBody>
          <a:bodyPr/>
          <a:lstStyle/>
          <a:p>
            <a:r>
              <a:rPr lang="fr-FR" dirty="0"/>
              <a:t>03</a:t>
            </a:r>
          </a:p>
        </p:txBody>
      </p:sp>
      <p:sp>
        <p:nvSpPr>
          <p:cNvPr id="4" name="Espace réservé du numéro de diapositive 3">
            <a:extLst>
              <a:ext uri="{FF2B5EF4-FFF2-40B4-BE49-F238E27FC236}">
                <a16:creationId xmlns:a16="http://schemas.microsoft.com/office/drawing/2014/main" id="{D4FA40BF-68A1-5FB8-A921-E63738DF6209}"/>
              </a:ext>
            </a:extLst>
          </p:cNvPr>
          <p:cNvSpPr>
            <a:spLocks noGrp="1"/>
          </p:cNvSpPr>
          <p:nvPr>
            <p:ph type="sldNum" sz="quarter" idx="22"/>
          </p:nvPr>
        </p:nvSpPr>
        <p:spPr>
          <a:xfrm>
            <a:off x="8280000" y="4739521"/>
            <a:ext cx="495120" cy="403982"/>
          </a:xfrm>
          <a:prstGeom prst="rect">
            <a:avLst/>
          </a:prstGeom>
        </p:spPr>
        <p:txBody>
          <a:bodyPr/>
          <a:lstStyle/>
          <a:p>
            <a:fld id="{86CB4B4D-7CA3-9044-876B-883B54F8677D}" type="slidenum">
              <a:rPr lang="fr-FR" smtClean="0"/>
              <a:pPr/>
              <a:t>15</a:t>
            </a:fld>
            <a:endParaRPr lang="fr-FR"/>
          </a:p>
        </p:txBody>
      </p:sp>
    </p:spTree>
    <p:extLst>
      <p:ext uri="{BB962C8B-B14F-4D97-AF65-F5344CB8AC3E}">
        <p14:creationId xmlns:p14="http://schemas.microsoft.com/office/powerpoint/2010/main" val="4698222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36CE16B-25DA-085D-5499-EA91B1C1A8A0}"/>
              </a:ext>
            </a:extLst>
          </p:cNvPr>
          <p:cNvSpPr>
            <a:spLocks noGrp="1"/>
          </p:cNvSpPr>
          <p:nvPr>
            <p:ph type="title"/>
          </p:nvPr>
        </p:nvSpPr>
        <p:spPr>
          <a:xfrm>
            <a:off x="432005" y="180001"/>
            <a:ext cx="8460000" cy="307777"/>
          </a:xfrm>
        </p:spPr>
        <p:txBody>
          <a:bodyPr/>
          <a:lstStyle/>
          <a:p>
            <a:r>
              <a:rPr lang="fr-FR" sz="2000" dirty="0"/>
              <a:t>Parcours de la DSN : de la déclaration à l’ouverture des droits</a:t>
            </a:r>
          </a:p>
        </p:txBody>
      </p:sp>
      <p:sp>
        <p:nvSpPr>
          <p:cNvPr id="4" name="Espace réservé du numéro de diapositive 3">
            <a:extLst>
              <a:ext uri="{FF2B5EF4-FFF2-40B4-BE49-F238E27FC236}">
                <a16:creationId xmlns:a16="http://schemas.microsoft.com/office/drawing/2014/main" id="{AB9CBCF3-F359-C6FE-9B96-E953036DA385}"/>
              </a:ext>
            </a:extLst>
          </p:cNvPr>
          <p:cNvSpPr>
            <a:spLocks noGrp="1"/>
          </p:cNvSpPr>
          <p:nvPr>
            <p:ph type="sldNum" sz="quarter" idx="30"/>
          </p:nvPr>
        </p:nvSpPr>
        <p:spPr/>
        <p:txBody>
          <a:bodyPr/>
          <a:lstStyle/>
          <a:p>
            <a:fld id="{0282FDC2-70C1-5C43-A3B8-F09EF6351E29}" type="slidenum">
              <a:rPr lang="fr-FR" smtClean="0"/>
              <a:pPr/>
              <a:t>16</a:t>
            </a:fld>
            <a:endParaRPr lang="fr-FR"/>
          </a:p>
        </p:txBody>
      </p:sp>
      <p:sp>
        <p:nvSpPr>
          <p:cNvPr id="5" name="Espace réservé du texte 4">
            <a:extLst>
              <a:ext uri="{FF2B5EF4-FFF2-40B4-BE49-F238E27FC236}">
                <a16:creationId xmlns:a16="http://schemas.microsoft.com/office/drawing/2014/main" id="{FB9DA25C-4687-66F2-6182-5C00A16E2C5C}"/>
              </a:ext>
            </a:extLst>
          </p:cNvPr>
          <p:cNvSpPr>
            <a:spLocks noGrp="1"/>
          </p:cNvSpPr>
          <p:nvPr>
            <p:ph type="body" sz="quarter" idx="22"/>
          </p:nvPr>
        </p:nvSpPr>
        <p:spPr>
          <a:xfrm>
            <a:off x="416088" y="715621"/>
            <a:ext cx="3170734" cy="405999"/>
          </a:xfrm>
        </p:spPr>
        <p:txBody>
          <a:bodyPr/>
          <a:lstStyle/>
          <a:p>
            <a:r>
              <a:rPr lang="fr-FR" dirty="0"/>
              <a:t>Votre compte en ligne</a:t>
            </a:r>
          </a:p>
        </p:txBody>
      </p:sp>
      <p:sp>
        <p:nvSpPr>
          <p:cNvPr id="6" name="ZoneTexte 5">
            <a:extLst>
              <a:ext uri="{FF2B5EF4-FFF2-40B4-BE49-F238E27FC236}">
                <a16:creationId xmlns:a16="http://schemas.microsoft.com/office/drawing/2014/main" id="{CB0B4362-24B7-7957-BF7E-2CA3904134FB}"/>
              </a:ext>
            </a:extLst>
          </p:cNvPr>
          <p:cNvSpPr txBox="1"/>
          <p:nvPr/>
        </p:nvSpPr>
        <p:spPr>
          <a:xfrm>
            <a:off x="274320" y="2674115"/>
            <a:ext cx="4041648" cy="1610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defTabSz="2438337" rtl="0" fontAlgn="auto" latinLnBrk="0" hangingPunct="0">
              <a:lnSpc>
                <a:spcPct val="100000"/>
              </a:lnSpc>
              <a:spcBef>
                <a:spcPts val="0"/>
              </a:spcBef>
              <a:spcAft>
                <a:spcPts val="0"/>
              </a:spcAft>
              <a:buClrTx/>
              <a:buSzTx/>
              <a:buFont typeface="Wingdings" panose="05000000000000000000" pitchFamily="2" charset="2"/>
              <a:buChar char="Ø"/>
              <a:tabLst/>
            </a:pPr>
            <a:r>
              <a:rPr lang="fr-FR" sz="1400" dirty="0">
                <a:solidFill>
                  <a:srgbClr val="134389"/>
                </a:solidFill>
                <a:latin typeface="Arial" panose="020B0604020202020204" pitchFamily="34" charset="0"/>
                <a:cs typeface="Arial" panose="020B0604020202020204" pitchFamily="34" charset="0"/>
                <a:sym typeface="Helvetica Neue"/>
              </a:rPr>
              <a:t>Depuis le site Urssaf.fr avec vos identifiants </a:t>
            </a:r>
          </a:p>
          <a:p>
            <a:pPr marL="285750" marR="0" indent="-285750" defTabSz="2438337" rtl="0" fontAlgn="auto" latinLnBrk="0" hangingPunct="0">
              <a:lnSpc>
                <a:spcPct val="100000"/>
              </a:lnSpc>
              <a:spcBef>
                <a:spcPts val="0"/>
              </a:spcBef>
              <a:spcAft>
                <a:spcPts val="0"/>
              </a:spcAft>
              <a:buClrTx/>
              <a:buSzTx/>
              <a:buFont typeface="Wingdings" panose="05000000000000000000" pitchFamily="2" charset="2"/>
              <a:buChar char="Ø"/>
              <a:tabLst/>
            </a:pPr>
            <a:r>
              <a:rPr lang="fr-FR" sz="1400" dirty="0">
                <a:solidFill>
                  <a:srgbClr val="134389"/>
                </a:solidFill>
                <a:latin typeface="Arial" panose="020B0604020202020204" pitchFamily="34" charset="0"/>
                <a:cs typeface="Arial" panose="020B0604020202020204" pitchFamily="34" charset="0"/>
                <a:sym typeface="Helvetica Neue"/>
              </a:rPr>
              <a:t>Depuis l’espace connecté Net-entreprises :</a:t>
            </a:r>
          </a:p>
          <a:p>
            <a:pPr marL="800100" lvl="1" indent="-342900" defTabSz="2438337" hangingPunct="0">
              <a:buFont typeface="Arial" panose="020B0604020202020204" pitchFamily="34" charset="0"/>
              <a:buChar char="•"/>
            </a:pPr>
            <a:r>
              <a:rPr lang="fr-FR" sz="1400" dirty="0">
                <a:solidFill>
                  <a:srgbClr val="134389"/>
                </a:solidFill>
                <a:latin typeface="Arial" panose="020B0604020202020204" pitchFamily="34" charset="0"/>
                <a:cs typeface="Arial" panose="020B0604020202020204" pitchFamily="34" charset="0"/>
                <a:sym typeface="Helvetica Neue"/>
              </a:rPr>
              <a:t>Tableau de bord – Menu Sites partenaires – Urssaf</a:t>
            </a:r>
          </a:p>
          <a:p>
            <a:pPr marL="800100" lvl="1" indent="-342900" defTabSz="2438337" hangingPunct="0">
              <a:buFont typeface="Arial" panose="020B0604020202020204" pitchFamily="34" charset="0"/>
              <a:buChar char="•"/>
            </a:pPr>
            <a:r>
              <a:rPr lang="fr-FR" sz="1400" dirty="0">
                <a:solidFill>
                  <a:srgbClr val="134389"/>
                </a:solidFill>
                <a:latin typeface="Arial" panose="020B0604020202020204" pitchFamily="34" charset="0"/>
                <a:cs typeface="Arial" panose="020B0604020202020204" pitchFamily="34" charset="0"/>
                <a:sym typeface="Helvetica Neue"/>
              </a:rPr>
              <a:t>Onglet DSN Régime général – Services complémentaires – Urssaf – Accéder aux services plus</a:t>
            </a:r>
          </a:p>
        </p:txBody>
      </p:sp>
      <p:pic>
        <p:nvPicPr>
          <p:cNvPr id="7" name="Espace réservé du contenu 6">
            <a:extLst>
              <a:ext uri="{FF2B5EF4-FFF2-40B4-BE49-F238E27FC236}">
                <a16:creationId xmlns:a16="http://schemas.microsoft.com/office/drawing/2014/main" id="{4B234BAE-71D9-7F89-EE8D-56A010C52A7E}"/>
              </a:ext>
            </a:extLst>
          </p:cNvPr>
          <p:cNvPicPr>
            <a:picLocks noGrp="1" noChangeAspect="1"/>
          </p:cNvPicPr>
          <p:nvPr>
            <p:ph sz="quarter" idx="29"/>
          </p:nvPr>
        </p:nvPicPr>
        <p:blipFill>
          <a:blip r:embed="rId3"/>
          <a:stretch>
            <a:fillRect/>
          </a:stretch>
        </p:blipFill>
        <p:spPr>
          <a:xfrm>
            <a:off x="4572000" y="475006"/>
            <a:ext cx="4162153" cy="4193487"/>
          </a:xfrm>
          <a:prstGeom prst="rect">
            <a:avLst/>
          </a:prstGeom>
        </p:spPr>
      </p:pic>
    </p:spTree>
    <p:extLst>
      <p:ext uri="{BB962C8B-B14F-4D97-AF65-F5344CB8AC3E}">
        <p14:creationId xmlns:p14="http://schemas.microsoft.com/office/powerpoint/2010/main" val="9915692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0D8C-D43F-093D-69DC-A469DD9365AF}"/>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20E5F53-C68E-45A5-C5DF-5671A3E41702}"/>
              </a:ext>
            </a:extLst>
          </p:cNvPr>
          <p:cNvSpPr>
            <a:spLocks noGrp="1"/>
          </p:cNvSpPr>
          <p:nvPr>
            <p:ph type="title"/>
          </p:nvPr>
        </p:nvSpPr>
        <p:spPr>
          <a:xfrm>
            <a:off x="432005" y="180001"/>
            <a:ext cx="8460000" cy="307777"/>
          </a:xfrm>
        </p:spPr>
        <p:txBody>
          <a:bodyPr/>
          <a:lstStyle/>
          <a:p>
            <a:r>
              <a:rPr lang="fr-FR" sz="2000" dirty="0"/>
              <a:t>Autres outils à votre disposition</a:t>
            </a:r>
          </a:p>
        </p:txBody>
      </p:sp>
      <p:sp>
        <p:nvSpPr>
          <p:cNvPr id="4" name="Espace réservé du numéro de diapositive 3">
            <a:extLst>
              <a:ext uri="{FF2B5EF4-FFF2-40B4-BE49-F238E27FC236}">
                <a16:creationId xmlns:a16="http://schemas.microsoft.com/office/drawing/2014/main" id="{035FD44F-FAE1-2BBB-D038-C4E537625E09}"/>
              </a:ext>
            </a:extLst>
          </p:cNvPr>
          <p:cNvSpPr>
            <a:spLocks noGrp="1"/>
          </p:cNvSpPr>
          <p:nvPr>
            <p:ph type="sldNum" sz="quarter" idx="30"/>
          </p:nvPr>
        </p:nvSpPr>
        <p:spPr/>
        <p:txBody>
          <a:bodyPr/>
          <a:lstStyle/>
          <a:p>
            <a:fld id="{0282FDC2-70C1-5C43-A3B8-F09EF6351E29}" type="slidenum">
              <a:rPr lang="fr-FR" smtClean="0"/>
              <a:pPr/>
              <a:t>17</a:t>
            </a:fld>
            <a:endParaRPr lang="fr-FR"/>
          </a:p>
        </p:txBody>
      </p:sp>
      <p:sp>
        <p:nvSpPr>
          <p:cNvPr id="5" name="Espace réservé du texte 4">
            <a:extLst>
              <a:ext uri="{FF2B5EF4-FFF2-40B4-BE49-F238E27FC236}">
                <a16:creationId xmlns:a16="http://schemas.microsoft.com/office/drawing/2014/main" id="{42712AD6-CABE-7E5E-6127-7E18C45072EB}"/>
              </a:ext>
            </a:extLst>
          </p:cNvPr>
          <p:cNvSpPr>
            <a:spLocks noGrp="1"/>
          </p:cNvSpPr>
          <p:nvPr>
            <p:ph type="body" sz="quarter" idx="22"/>
          </p:nvPr>
        </p:nvSpPr>
        <p:spPr>
          <a:xfrm>
            <a:off x="432001" y="672986"/>
            <a:ext cx="2498235" cy="318924"/>
          </a:xfrm>
        </p:spPr>
        <p:txBody>
          <a:bodyPr/>
          <a:lstStyle/>
          <a:p>
            <a:r>
              <a:rPr lang="fr-FR" sz="1600" dirty="0"/>
              <a:t>Mon Conseil Urssaf</a:t>
            </a:r>
          </a:p>
        </p:txBody>
      </p:sp>
      <p:pic>
        <p:nvPicPr>
          <p:cNvPr id="6" name="Image 5" descr="Une image contenant texte, capture d’écran, Police, nombre&#10;&#10;Description générée automatiquement">
            <a:extLst>
              <a:ext uri="{FF2B5EF4-FFF2-40B4-BE49-F238E27FC236}">
                <a16:creationId xmlns:a16="http://schemas.microsoft.com/office/drawing/2014/main" id="{E3B29B08-F040-9159-E0BC-68ABE2219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803" y="1543972"/>
            <a:ext cx="5407684" cy="3049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a:extLst>
              <a:ext uri="{FF2B5EF4-FFF2-40B4-BE49-F238E27FC236}">
                <a16:creationId xmlns:a16="http://schemas.microsoft.com/office/drawing/2014/main" id="{4DDECF26-7F59-3EE3-BEAD-3B544C03C5CF}"/>
              </a:ext>
            </a:extLst>
          </p:cNvPr>
          <p:cNvPicPr>
            <a:picLocks noChangeAspect="1"/>
          </p:cNvPicPr>
          <p:nvPr/>
        </p:nvPicPr>
        <p:blipFill>
          <a:blip r:embed="rId4"/>
          <a:stretch>
            <a:fillRect/>
          </a:stretch>
        </p:blipFill>
        <p:spPr>
          <a:xfrm>
            <a:off x="432001" y="1315357"/>
            <a:ext cx="2171169" cy="1827531"/>
          </a:xfrm>
          <a:prstGeom prst="rect">
            <a:avLst/>
          </a:prstGeom>
        </p:spPr>
      </p:pic>
      <p:sp>
        <p:nvSpPr>
          <p:cNvPr id="9" name="ZoneTexte 8">
            <a:extLst>
              <a:ext uri="{FF2B5EF4-FFF2-40B4-BE49-F238E27FC236}">
                <a16:creationId xmlns:a16="http://schemas.microsoft.com/office/drawing/2014/main" id="{D38DC303-C537-1C35-9449-741A2EE7207E}"/>
              </a:ext>
            </a:extLst>
          </p:cNvPr>
          <p:cNvSpPr txBox="1"/>
          <p:nvPr/>
        </p:nvSpPr>
        <p:spPr>
          <a:xfrm>
            <a:off x="432001" y="4324320"/>
            <a:ext cx="2900017" cy="292388"/>
          </a:xfrm>
          <a:prstGeom prst="rect">
            <a:avLst/>
          </a:prstGeom>
          <a:noFill/>
        </p:spPr>
        <p:txBody>
          <a:bodyPr wrap="square" rtlCol="0">
            <a:spAutoFit/>
          </a:bodyPr>
          <a:lstStyle/>
          <a:p>
            <a:r>
              <a:rPr lang="fr-FR" sz="1300">
                <a:solidFill>
                  <a:schemeClr val="accent1">
                    <a:lumMod val="60000"/>
                    <a:lumOff val="40000"/>
                  </a:schemeClr>
                </a:solidFill>
                <a:sym typeface="Wingdings" panose="05000000000000000000" pitchFamily="2" charset="2"/>
              </a:rPr>
              <a:t> </a:t>
            </a:r>
            <a:r>
              <a:rPr lang="fr-FR" sz="1300">
                <a:solidFill>
                  <a:schemeClr val="accent1">
                    <a:lumMod val="60000"/>
                    <a:lumOff val="40000"/>
                  </a:schemeClr>
                </a:solidFill>
                <a:hlinkClick r:id="rId5">
                  <a:extLst>
                    <a:ext uri="{A12FA001-AC4F-418D-AE19-62706E023703}">
                      <ahyp:hlinkClr xmlns:ahyp="http://schemas.microsoft.com/office/drawing/2018/hyperlinkcolor" val="tx"/>
                    </a:ext>
                  </a:extLst>
                </a:hlinkClick>
              </a:rPr>
              <a:t>Mon Conseil Urssaf - Urssaf.fr</a:t>
            </a:r>
            <a:endParaRPr lang="fr-FR" sz="1300"/>
          </a:p>
        </p:txBody>
      </p:sp>
      <p:sp>
        <p:nvSpPr>
          <p:cNvPr id="12" name="ZoneTexte 11">
            <a:extLst>
              <a:ext uri="{FF2B5EF4-FFF2-40B4-BE49-F238E27FC236}">
                <a16:creationId xmlns:a16="http://schemas.microsoft.com/office/drawing/2014/main" id="{F21B826B-4968-49FC-C4E7-BB78D8968B59}"/>
              </a:ext>
            </a:extLst>
          </p:cNvPr>
          <p:cNvSpPr txBox="1"/>
          <p:nvPr/>
        </p:nvSpPr>
        <p:spPr>
          <a:xfrm>
            <a:off x="3096803" y="875730"/>
            <a:ext cx="5228201" cy="523220"/>
          </a:xfrm>
          <a:prstGeom prst="rect">
            <a:avLst/>
          </a:prstGeom>
          <a:noFill/>
        </p:spPr>
        <p:txBody>
          <a:bodyPr wrap="square" rtlCol="0">
            <a:spAutoFit/>
          </a:bodyPr>
          <a:lstStyle/>
          <a:p>
            <a:r>
              <a:rPr lang="fr-FR" sz="1400" b="1">
                <a:solidFill>
                  <a:srgbClr val="134389"/>
                </a:solidFill>
                <a:latin typeface="Arial" panose="020B0604020202020204" pitchFamily="34" charset="0"/>
                <a:cs typeface="Arial" panose="020B0604020202020204" pitchFamily="34" charset="0"/>
              </a:rPr>
              <a:t>Être informé : </a:t>
            </a:r>
            <a:r>
              <a:rPr lang="fr-FR" sz="1400">
                <a:solidFill>
                  <a:srgbClr val="134389"/>
                </a:solidFill>
                <a:latin typeface="Arial" panose="020B0604020202020204" pitchFamily="34" charset="0"/>
                <a:cs typeface="Arial" panose="020B0604020202020204" pitchFamily="34" charset="0"/>
              </a:rPr>
              <a:t>accès à l’ensemble des services vous permettant d’obtenir une réponse à des questions précises</a:t>
            </a:r>
          </a:p>
        </p:txBody>
      </p:sp>
    </p:spTree>
    <p:extLst>
      <p:ext uri="{BB962C8B-B14F-4D97-AF65-F5344CB8AC3E}">
        <p14:creationId xmlns:p14="http://schemas.microsoft.com/office/powerpoint/2010/main" val="38856307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402A3-009A-1DF7-8C57-9A880A31CEF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FE7201C-5CA6-CA62-F971-DB708D159304}"/>
              </a:ext>
            </a:extLst>
          </p:cNvPr>
          <p:cNvSpPr>
            <a:spLocks noGrp="1"/>
          </p:cNvSpPr>
          <p:nvPr>
            <p:ph type="title"/>
          </p:nvPr>
        </p:nvSpPr>
        <p:spPr>
          <a:xfrm>
            <a:off x="432005" y="180001"/>
            <a:ext cx="8460000" cy="307777"/>
          </a:xfrm>
        </p:spPr>
        <p:txBody>
          <a:bodyPr/>
          <a:lstStyle/>
          <a:p>
            <a:r>
              <a:rPr lang="fr-FR" sz="2000"/>
              <a:t>Autres outils à votre disposition</a:t>
            </a:r>
          </a:p>
        </p:txBody>
      </p:sp>
      <p:sp>
        <p:nvSpPr>
          <p:cNvPr id="4" name="Espace réservé du numéro de diapositive 3">
            <a:extLst>
              <a:ext uri="{FF2B5EF4-FFF2-40B4-BE49-F238E27FC236}">
                <a16:creationId xmlns:a16="http://schemas.microsoft.com/office/drawing/2014/main" id="{FF76EF67-0A13-27F2-2FCE-405164DE6552}"/>
              </a:ext>
            </a:extLst>
          </p:cNvPr>
          <p:cNvSpPr>
            <a:spLocks noGrp="1"/>
          </p:cNvSpPr>
          <p:nvPr>
            <p:ph type="sldNum" sz="quarter" idx="30"/>
          </p:nvPr>
        </p:nvSpPr>
        <p:spPr/>
        <p:txBody>
          <a:bodyPr/>
          <a:lstStyle/>
          <a:p>
            <a:fld id="{0282FDC2-70C1-5C43-A3B8-F09EF6351E29}" type="slidenum">
              <a:rPr lang="fr-FR" smtClean="0"/>
              <a:pPr/>
              <a:t>18</a:t>
            </a:fld>
            <a:endParaRPr lang="fr-FR"/>
          </a:p>
        </p:txBody>
      </p:sp>
      <p:sp>
        <p:nvSpPr>
          <p:cNvPr id="5" name="Espace réservé du texte 4">
            <a:extLst>
              <a:ext uri="{FF2B5EF4-FFF2-40B4-BE49-F238E27FC236}">
                <a16:creationId xmlns:a16="http://schemas.microsoft.com/office/drawing/2014/main" id="{4FC29D7A-1276-B011-5F22-A59E9366C9C3}"/>
              </a:ext>
            </a:extLst>
          </p:cNvPr>
          <p:cNvSpPr>
            <a:spLocks noGrp="1"/>
          </p:cNvSpPr>
          <p:nvPr>
            <p:ph type="body" sz="quarter" idx="22"/>
          </p:nvPr>
        </p:nvSpPr>
        <p:spPr>
          <a:xfrm>
            <a:off x="432001" y="672986"/>
            <a:ext cx="2164895" cy="565146"/>
          </a:xfrm>
        </p:spPr>
        <p:txBody>
          <a:bodyPr/>
          <a:lstStyle/>
          <a:p>
            <a:r>
              <a:rPr lang="fr-FR" sz="1600" dirty="0"/>
              <a:t>Des replays et tuto sur </a:t>
            </a:r>
            <a:r>
              <a:rPr lang="fr-FR" sz="1600" dirty="0" err="1"/>
              <a:t>Youtube</a:t>
            </a:r>
            <a:endParaRPr lang="fr-FR" sz="1600" dirty="0"/>
          </a:p>
        </p:txBody>
      </p:sp>
      <p:sp>
        <p:nvSpPr>
          <p:cNvPr id="2" name="Espace réservé du contenu 1">
            <a:extLst>
              <a:ext uri="{FF2B5EF4-FFF2-40B4-BE49-F238E27FC236}">
                <a16:creationId xmlns:a16="http://schemas.microsoft.com/office/drawing/2014/main" id="{DE2D2776-A14F-C9B7-C688-771CC732ECB5}"/>
              </a:ext>
            </a:extLst>
          </p:cNvPr>
          <p:cNvSpPr>
            <a:spLocks noGrp="1"/>
          </p:cNvSpPr>
          <p:nvPr>
            <p:ph sz="quarter" idx="29"/>
          </p:nvPr>
        </p:nvSpPr>
        <p:spPr>
          <a:xfrm>
            <a:off x="6532289" y="4224097"/>
            <a:ext cx="2545111" cy="543166"/>
          </a:xfrm>
        </p:spPr>
        <p:txBody>
          <a:bodyPr/>
          <a:lstStyle/>
          <a:p>
            <a:r>
              <a:rPr lang="fr-FR" sz="1400" dirty="0">
                <a:solidFill>
                  <a:schemeClr val="accent3">
                    <a:lumMod val="75000"/>
                  </a:schemeClr>
                </a:solidFill>
                <a:sym typeface="Wingdings" panose="05000000000000000000" pitchFamily="2" charset="2"/>
                <a:hlinkClick r:id="rId3">
                  <a:extLst>
                    <a:ext uri="{A12FA001-AC4F-418D-AE19-62706E023703}">
                      <ahyp:hlinkClr xmlns:ahyp="http://schemas.microsoft.com/office/drawing/2018/hyperlinkcolor" val="tx"/>
                    </a:ext>
                  </a:extLst>
                </a:hlinkClick>
              </a:rPr>
              <a:t> </a:t>
            </a:r>
            <a:r>
              <a:rPr lang="fr-FR" sz="1400" dirty="0">
                <a:solidFill>
                  <a:schemeClr val="accent3">
                    <a:lumMod val="75000"/>
                  </a:schemeClr>
                </a:solidFill>
                <a:hlinkClick r:id="rId3">
                  <a:extLst>
                    <a:ext uri="{A12FA001-AC4F-418D-AE19-62706E023703}">
                      <ahyp:hlinkClr xmlns:ahyp="http://schemas.microsoft.com/office/drawing/2018/hyperlinkcolor" val="tx"/>
                    </a:ext>
                  </a:extLst>
                </a:hlinkClick>
              </a:rPr>
              <a:t>Employeurs - YouTube</a:t>
            </a:r>
            <a:endParaRPr lang="fr-FR" sz="1400" dirty="0">
              <a:solidFill>
                <a:schemeClr val="accent3">
                  <a:lumMod val="75000"/>
                </a:schemeClr>
              </a:solidFill>
            </a:endParaRPr>
          </a:p>
          <a:p>
            <a:endParaRPr lang="fr-FR" dirty="0"/>
          </a:p>
          <a:p>
            <a:endParaRPr lang="fr-FR" dirty="0"/>
          </a:p>
        </p:txBody>
      </p:sp>
      <p:pic>
        <p:nvPicPr>
          <p:cNvPr id="7" name="Image 6">
            <a:extLst>
              <a:ext uri="{FF2B5EF4-FFF2-40B4-BE49-F238E27FC236}">
                <a16:creationId xmlns:a16="http://schemas.microsoft.com/office/drawing/2014/main" id="{79FCE367-6026-BED2-4028-E93B4B087576}"/>
              </a:ext>
            </a:extLst>
          </p:cNvPr>
          <p:cNvPicPr>
            <a:picLocks noChangeAspect="1"/>
          </p:cNvPicPr>
          <p:nvPr/>
        </p:nvPicPr>
        <p:blipFill>
          <a:blip r:embed="rId4"/>
          <a:stretch>
            <a:fillRect/>
          </a:stretch>
        </p:blipFill>
        <p:spPr>
          <a:xfrm>
            <a:off x="1849764" y="1359529"/>
            <a:ext cx="6310662" cy="1082795"/>
          </a:xfrm>
          <a:prstGeom prst="rect">
            <a:avLst/>
          </a:prstGeom>
        </p:spPr>
      </p:pic>
      <p:pic>
        <p:nvPicPr>
          <p:cNvPr id="10" name="Image 9">
            <a:extLst>
              <a:ext uri="{FF2B5EF4-FFF2-40B4-BE49-F238E27FC236}">
                <a16:creationId xmlns:a16="http://schemas.microsoft.com/office/drawing/2014/main" id="{A3407BC4-EC8E-D882-FC06-B34BDF63F572}"/>
              </a:ext>
            </a:extLst>
          </p:cNvPr>
          <p:cNvPicPr>
            <a:picLocks noChangeAspect="1"/>
          </p:cNvPicPr>
          <p:nvPr/>
        </p:nvPicPr>
        <p:blipFill>
          <a:blip r:embed="rId5"/>
          <a:stretch>
            <a:fillRect/>
          </a:stretch>
        </p:blipFill>
        <p:spPr>
          <a:xfrm>
            <a:off x="1849764" y="2805976"/>
            <a:ext cx="6067627" cy="1429673"/>
          </a:xfrm>
          <a:prstGeom prst="rect">
            <a:avLst/>
          </a:prstGeom>
        </p:spPr>
      </p:pic>
      <p:sp>
        <p:nvSpPr>
          <p:cNvPr id="12" name="ZoneTexte 11">
            <a:extLst>
              <a:ext uri="{FF2B5EF4-FFF2-40B4-BE49-F238E27FC236}">
                <a16:creationId xmlns:a16="http://schemas.microsoft.com/office/drawing/2014/main" id="{EE60E6C9-73B9-BFCC-AF36-D82AAE9B589D}"/>
              </a:ext>
            </a:extLst>
          </p:cNvPr>
          <p:cNvSpPr txBox="1"/>
          <p:nvPr/>
        </p:nvSpPr>
        <p:spPr>
          <a:xfrm>
            <a:off x="4417032" y="3599821"/>
            <a:ext cx="4230514" cy="461665"/>
          </a:xfrm>
          <a:prstGeom prst="rect">
            <a:avLst/>
          </a:prstGeom>
          <a:noFill/>
        </p:spPr>
        <p:txBody>
          <a:bodyPr wrap="square">
            <a:spAutoFit/>
          </a:bodyPr>
          <a:lstStyle/>
          <a:p>
            <a:r>
              <a:rPr lang="fr-FR" sz="1200" dirty="0">
                <a:sym typeface="Wingdings" panose="05000000000000000000" pitchFamily="2" charset="2"/>
                <a:hlinkClick r:id="rId6"/>
              </a:rPr>
              <a:t></a:t>
            </a:r>
            <a:r>
              <a:rPr lang="fr-FR" sz="1200" dirty="0">
                <a:hlinkClick r:id="rId6"/>
              </a:rPr>
              <a:t>Webinaire - Administrations et collectivités territoriales - Suivi et anomalies DSN</a:t>
            </a:r>
            <a:endParaRPr lang="fr-FR" sz="1200" dirty="0"/>
          </a:p>
        </p:txBody>
      </p:sp>
      <p:sp>
        <p:nvSpPr>
          <p:cNvPr id="14" name="ZoneTexte 13">
            <a:extLst>
              <a:ext uri="{FF2B5EF4-FFF2-40B4-BE49-F238E27FC236}">
                <a16:creationId xmlns:a16="http://schemas.microsoft.com/office/drawing/2014/main" id="{EF94927E-F1D3-A893-D6AA-46DBE6EC9869}"/>
              </a:ext>
            </a:extLst>
          </p:cNvPr>
          <p:cNvSpPr txBox="1"/>
          <p:nvPr/>
        </p:nvSpPr>
        <p:spPr>
          <a:xfrm>
            <a:off x="3980423" y="1993555"/>
            <a:ext cx="3400425" cy="276999"/>
          </a:xfrm>
          <a:prstGeom prst="rect">
            <a:avLst/>
          </a:prstGeom>
          <a:noFill/>
        </p:spPr>
        <p:txBody>
          <a:bodyPr wrap="square">
            <a:spAutoFit/>
          </a:bodyPr>
          <a:lstStyle/>
          <a:p>
            <a:r>
              <a:rPr lang="fr-FR" sz="1200" dirty="0">
                <a:sym typeface="Wingdings" panose="05000000000000000000" pitchFamily="2" charset="2"/>
                <a:hlinkClick r:id="rId7"/>
              </a:rPr>
              <a:t></a:t>
            </a:r>
            <a:r>
              <a:rPr lang="fr-FR" sz="1200" dirty="0">
                <a:hlinkClick r:id="rId7"/>
              </a:rPr>
              <a:t>Fiabilisez vos déclarations avec Suivi DSN</a:t>
            </a:r>
            <a:endParaRPr lang="fr-FR" sz="1200" dirty="0"/>
          </a:p>
        </p:txBody>
      </p:sp>
    </p:spTree>
    <p:extLst>
      <p:ext uri="{BB962C8B-B14F-4D97-AF65-F5344CB8AC3E}">
        <p14:creationId xmlns:p14="http://schemas.microsoft.com/office/powerpoint/2010/main" val="277403069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438620-612E-0E21-961F-6882B9FCC475}"/>
              </a:ext>
            </a:extLst>
          </p:cNvPr>
          <p:cNvSpPr>
            <a:spLocks noGrp="1"/>
          </p:cNvSpPr>
          <p:nvPr>
            <p:ph type="title"/>
          </p:nvPr>
        </p:nvSpPr>
        <p:spPr>
          <a:xfrm>
            <a:off x="432005" y="180001"/>
            <a:ext cx="8460000" cy="307777"/>
          </a:xfrm>
        </p:spPr>
        <p:txBody>
          <a:bodyPr/>
          <a:lstStyle/>
          <a:p>
            <a:r>
              <a:rPr lang="fr-FR" sz="2000" dirty="0"/>
              <a:t>Autres outils à votre disposition</a:t>
            </a:r>
          </a:p>
        </p:txBody>
      </p:sp>
      <p:sp>
        <p:nvSpPr>
          <p:cNvPr id="4" name="Espace réservé du numéro de diapositive 3">
            <a:extLst>
              <a:ext uri="{FF2B5EF4-FFF2-40B4-BE49-F238E27FC236}">
                <a16:creationId xmlns:a16="http://schemas.microsoft.com/office/drawing/2014/main" id="{62191ACB-85D5-9200-9F40-0E4D82E99EAE}"/>
              </a:ext>
            </a:extLst>
          </p:cNvPr>
          <p:cNvSpPr>
            <a:spLocks noGrp="1"/>
          </p:cNvSpPr>
          <p:nvPr>
            <p:ph type="sldNum" sz="quarter" idx="30"/>
          </p:nvPr>
        </p:nvSpPr>
        <p:spPr/>
        <p:txBody>
          <a:bodyPr/>
          <a:lstStyle/>
          <a:p>
            <a:fld id="{0282FDC2-70C1-5C43-A3B8-F09EF6351E29}" type="slidenum">
              <a:rPr lang="fr-FR" smtClean="0"/>
              <a:pPr/>
              <a:t>19</a:t>
            </a:fld>
            <a:endParaRPr lang="fr-FR"/>
          </a:p>
        </p:txBody>
      </p:sp>
      <p:pic>
        <p:nvPicPr>
          <p:cNvPr id="8" name="Image 7">
            <a:extLst>
              <a:ext uri="{FF2B5EF4-FFF2-40B4-BE49-F238E27FC236}">
                <a16:creationId xmlns:a16="http://schemas.microsoft.com/office/drawing/2014/main" id="{244D2D4E-86B0-37A1-DF6E-22967AB6B22E}"/>
              </a:ext>
            </a:extLst>
          </p:cNvPr>
          <p:cNvPicPr>
            <a:picLocks noChangeAspect="1"/>
          </p:cNvPicPr>
          <p:nvPr/>
        </p:nvPicPr>
        <p:blipFill>
          <a:blip r:embed="rId3"/>
          <a:stretch>
            <a:fillRect/>
          </a:stretch>
        </p:blipFill>
        <p:spPr>
          <a:xfrm>
            <a:off x="5256665" y="282321"/>
            <a:ext cx="3526670" cy="928732"/>
          </a:xfrm>
          <a:prstGeom prst="rect">
            <a:avLst/>
          </a:prstGeom>
        </p:spPr>
      </p:pic>
      <p:pic>
        <p:nvPicPr>
          <p:cNvPr id="9" name="Image 8">
            <a:extLst>
              <a:ext uri="{FF2B5EF4-FFF2-40B4-BE49-F238E27FC236}">
                <a16:creationId xmlns:a16="http://schemas.microsoft.com/office/drawing/2014/main" id="{52D6B760-967A-4312-C0EC-E251A90BCEBB}"/>
              </a:ext>
            </a:extLst>
          </p:cNvPr>
          <p:cNvPicPr>
            <a:picLocks noChangeAspect="1"/>
          </p:cNvPicPr>
          <p:nvPr/>
        </p:nvPicPr>
        <p:blipFill>
          <a:blip r:embed="rId4"/>
          <a:stretch>
            <a:fillRect/>
          </a:stretch>
        </p:blipFill>
        <p:spPr>
          <a:xfrm>
            <a:off x="331421" y="1372163"/>
            <a:ext cx="5136530" cy="3116103"/>
          </a:xfrm>
          <a:prstGeom prst="rect">
            <a:avLst/>
          </a:prstGeom>
        </p:spPr>
      </p:pic>
      <p:sp>
        <p:nvSpPr>
          <p:cNvPr id="10" name="Espace réservé du texte 4">
            <a:extLst>
              <a:ext uri="{FF2B5EF4-FFF2-40B4-BE49-F238E27FC236}">
                <a16:creationId xmlns:a16="http://schemas.microsoft.com/office/drawing/2014/main" id="{C882D2EA-5F5E-BCF2-F33F-37C5CE81CF54}"/>
              </a:ext>
            </a:extLst>
          </p:cNvPr>
          <p:cNvSpPr>
            <a:spLocks noGrp="1"/>
          </p:cNvSpPr>
          <p:nvPr>
            <p:ph type="body" sz="quarter" idx="22"/>
          </p:nvPr>
        </p:nvSpPr>
        <p:spPr>
          <a:xfrm>
            <a:off x="432001" y="672986"/>
            <a:ext cx="2916506" cy="565146"/>
          </a:xfrm>
        </p:spPr>
        <p:txBody>
          <a:bodyPr/>
          <a:lstStyle/>
          <a:p>
            <a:r>
              <a:rPr lang="fr-FR" sz="1600" dirty="0"/>
              <a:t>Une lettre d’information </a:t>
            </a:r>
          </a:p>
          <a:p>
            <a:r>
              <a:rPr lang="fr-FR" sz="1600" dirty="0"/>
              <a:t>via Urssaf.fr</a:t>
            </a:r>
          </a:p>
        </p:txBody>
      </p:sp>
    </p:spTree>
    <p:extLst>
      <p:ext uri="{BB962C8B-B14F-4D97-AF65-F5344CB8AC3E}">
        <p14:creationId xmlns:p14="http://schemas.microsoft.com/office/powerpoint/2010/main" val="35738582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4378-21CF-F628-3AD4-91E407014F94}"/>
            </a:ext>
          </a:extLst>
        </p:cNvPr>
        <p:cNvGrpSpPr/>
        <p:nvPr/>
      </p:nvGrpSpPr>
      <p:grpSpPr>
        <a:xfrm>
          <a:off x="0" y="0"/>
          <a:ext cx="0" cy="0"/>
          <a:chOff x="0" y="0"/>
          <a:chExt cx="0" cy="0"/>
        </a:xfrm>
      </p:grpSpPr>
      <p:pic>
        <p:nvPicPr>
          <p:cNvPr id="12" name="Image 11">
            <a:extLst>
              <a:ext uri="{FF2B5EF4-FFF2-40B4-BE49-F238E27FC236}">
                <a16:creationId xmlns:a16="http://schemas.microsoft.com/office/drawing/2014/main" id="{03BC73B1-6BA1-E855-E5C3-41CE95BB812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43629" r="20607"/>
          <a:stretch/>
        </p:blipFill>
        <p:spPr>
          <a:xfrm>
            <a:off x="0" y="0"/>
            <a:ext cx="3270243" cy="5143500"/>
          </a:xfrm>
          <a:prstGeom prst="rect">
            <a:avLst/>
          </a:prstGeom>
        </p:spPr>
      </p:pic>
      <p:pic>
        <p:nvPicPr>
          <p:cNvPr id="7" name="Graphique 6">
            <a:extLst>
              <a:ext uri="{FF2B5EF4-FFF2-40B4-BE49-F238E27FC236}">
                <a16:creationId xmlns:a16="http://schemas.microsoft.com/office/drawing/2014/main" id="{E92AB7FE-82E3-A44B-C224-ED9F0422E7EC}"/>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0000" t="40273" r="316" b="-296"/>
          <a:stretch/>
        </p:blipFill>
        <p:spPr>
          <a:xfrm rot="10800000">
            <a:off x="0" y="3391623"/>
            <a:ext cx="2318660" cy="1751877"/>
          </a:xfrm>
          <a:prstGeom prst="rect">
            <a:avLst/>
          </a:prstGeom>
        </p:spPr>
      </p:pic>
      <p:pic>
        <p:nvPicPr>
          <p:cNvPr id="8" name="Graphique 7">
            <a:extLst>
              <a:ext uri="{FF2B5EF4-FFF2-40B4-BE49-F238E27FC236}">
                <a16:creationId xmlns:a16="http://schemas.microsoft.com/office/drawing/2014/main" id="{B4E8C392-1285-42F8-4A73-2118B9A31F7E}"/>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7409" t="485" r="-1508" b="39766"/>
          <a:stretch/>
        </p:blipFill>
        <p:spPr>
          <a:xfrm rot="10800000">
            <a:off x="288980" y="-6439"/>
            <a:ext cx="2991398" cy="1743893"/>
          </a:xfrm>
          <a:prstGeom prst="rect">
            <a:avLst/>
          </a:prstGeom>
        </p:spPr>
      </p:pic>
      <p:sp>
        <p:nvSpPr>
          <p:cNvPr id="30" name="Espace réservé du texte 2">
            <a:extLst>
              <a:ext uri="{FF2B5EF4-FFF2-40B4-BE49-F238E27FC236}">
                <a16:creationId xmlns:a16="http://schemas.microsoft.com/office/drawing/2014/main" id="{4AB9C791-91A6-844E-94A4-8C607CCC2987}"/>
              </a:ext>
            </a:extLst>
          </p:cNvPr>
          <p:cNvSpPr txBox="1">
            <a:spLocks/>
          </p:cNvSpPr>
          <p:nvPr/>
        </p:nvSpPr>
        <p:spPr>
          <a:xfrm>
            <a:off x="740994" y="425793"/>
            <a:ext cx="2641994" cy="493888"/>
          </a:xfrm>
          <a:prstGeom prst="rect">
            <a:avLst/>
          </a:prstGeom>
          <a:solidFill>
            <a:srgbClr val="FFFFFF"/>
          </a:solidFill>
          <a:ln w="19050">
            <a:solidFill>
              <a:srgbClr val="134389"/>
            </a:solidFill>
          </a:ln>
        </p:spPr>
        <p:txBody>
          <a:bodyPr anchor="ctr"/>
          <a:lstStyle>
            <a:lvl1pPr marL="171446" indent="-171446" algn="l" defTabSz="685783" rtl="0" eaLnBrk="1" latinLnBrk="0" hangingPunct="1">
              <a:lnSpc>
                <a:spcPct val="90000"/>
              </a:lnSpc>
              <a:spcBef>
                <a:spcPts val="751"/>
              </a:spcBef>
              <a:buFont typeface="Arial" panose="020B0604020202020204" pitchFamily="34" charset="0"/>
              <a:buChar char="•"/>
              <a:defRPr sz="2400" kern="1200">
                <a:solidFill>
                  <a:srgbClr val="134389"/>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rgbClr val="134389"/>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rgbClr val="134389"/>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rgbClr val="134389"/>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rgbClr val="134389"/>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buNone/>
            </a:pPr>
            <a:r>
              <a:rPr lang="fr-FR"/>
              <a:t>Au programme</a:t>
            </a:r>
          </a:p>
        </p:txBody>
      </p:sp>
      <p:sp>
        <p:nvSpPr>
          <p:cNvPr id="2" name="Espace réservé du texte 1">
            <a:extLst>
              <a:ext uri="{FF2B5EF4-FFF2-40B4-BE49-F238E27FC236}">
                <a16:creationId xmlns:a16="http://schemas.microsoft.com/office/drawing/2014/main" id="{EEAD3784-7F58-B696-AAA4-CA2845177C46}"/>
              </a:ext>
            </a:extLst>
          </p:cNvPr>
          <p:cNvSpPr>
            <a:spLocks noGrp="1"/>
          </p:cNvSpPr>
          <p:nvPr>
            <p:ph type="body" sz="quarter" idx="32"/>
          </p:nvPr>
        </p:nvSpPr>
        <p:spPr>
          <a:xfrm>
            <a:off x="3693459" y="1737455"/>
            <a:ext cx="4961257" cy="673212"/>
          </a:xfrm>
          <a:solidFill>
            <a:schemeClr val="tx2"/>
          </a:solidFill>
          <a:ln>
            <a:solidFill>
              <a:srgbClr val="159471"/>
            </a:solidFill>
          </a:ln>
        </p:spPr>
        <p:txBody>
          <a:bodyPr vert="horz" lIns="180000" tIns="180000" rIns="180000" bIns="180000" rtlCol="0" anchor="ctr" anchorCtr="0">
            <a:noAutofit/>
          </a:bodyPr>
          <a:lstStyle/>
          <a:p>
            <a:r>
              <a:rPr lang="fr-FR" sz="1200" b="1" dirty="0">
                <a:solidFill>
                  <a:srgbClr val="159471"/>
                </a:solidFill>
              </a:rPr>
              <a:t>Parcours de la DSN : de la déclaration à l’ouverture des droits</a:t>
            </a:r>
          </a:p>
        </p:txBody>
      </p:sp>
      <p:sp>
        <p:nvSpPr>
          <p:cNvPr id="9" name="Espace réservé du numéro de diapositive 8">
            <a:extLst>
              <a:ext uri="{FF2B5EF4-FFF2-40B4-BE49-F238E27FC236}">
                <a16:creationId xmlns:a16="http://schemas.microsoft.com/office/drawing/2014/main" id="{422ADC9B-5C9A-0DB2-E4C7-FF5B60A3A3A9}"/>
              </a:ext>
            </a:extLst>
          </p:cNvPr>
          <p:cNvSpPr>
            <a:spLocks noGrp="1"/>
          </p:cNvSpPr>
          <p:nvPr>
            <p:ph type="sldNum" sz="quarter" idx="40"/>
          </p:nvPr>
        </p:nvSpPr>
        <p:spPr/>
        <p:txBody>
          <a:bodyPr/>
          <a:lstStyle/>
          <a:p>
            <a:fld id="{0282FDC2-70C1-5C43-A3B8-F09EF6351E29}" type="slidenum">
              <a:rPr lang="fr-FR" smtClean="0"/>
              <a:pPr/>
              <a:t>2</a:t>
            </a:fld>
            <a:endParaRPr lang="fr-FR"/>
          </a:p>
        </p:txBody>
      </p:sp>
      <p:sp>
        <p:nvSpPr>
          <p:cNvPr id="19" name="Espace réservé du texte 1">
            <a:extLst>
              <a:ext uri="{FF2B5EF4-FFF2-40B4-BE49-F238E27FC236}">
                <a16:creationId xmlns:a16="http://schemas.microsoft.com/office/drawing/2014/main" id="{1A73F6C8-BB9D-85D5-E797-DF43896D23A8}"/>
              </a:ext>
            </a:extLst>
          </p:cNvPr>
          <p:cNvSpPr txBox="1">
            <a:spLocks/>
          </p:cNvSpPr>
          <p:nvPr/>
        </p:nvSpPr>
        <p:spPr>
          <a:xfrm>
            <a:off x="3693459" y="2517585"/>
            <a:ext cx="4961256" cy="673212"/>
          </a:xfrm>
          <a:prstGeom prst="rect">
            <a:avLst/>
          </a:prstGeom>
          <a:solidFill>
            <a:schemeClr val="tx2"/>
          </a:solidFill>
          <a:ln>
            <a:solidFill>
              <a:srgbClr val="3F6CB3"/>
            </a:solidFill>
          </a:ln>
        </p:spPr>
        <p:txBody>
          <a:bodyPr vert="horz" lIns="180000" tIns="180000" rIns="180000" bIns="180000" rtlCol="0" anchor="ctr" anchorCtr="0">
            <a:noAutofit/>
          </a:bodyPr>
          <a:lstStyle>
            <a:defPPr>
              <a:defRPr lang="fr-FR"/>
            </a:defPPr>
            <a:lvl1pPr indent="0" defTabSz="685783">
              <a:lnSpc>
                <a:spcPct val="100000"/>
              </a:lnSpc>
              <a:spcBef>
                <a:spcPts val="1125"/>
              </a:spcBef>
              <a:spcAft>
                <a:spcPts val="151"/>
              </a:spcAft>
              <a:buFont typeface="Arial" panose="020B0604020202020204" pitchFamily="34" charset="0"/>
              <a:buNone/>
              <a:defRPr sz="1000" b="1">
                <a:solidFill>
                  <a:srgbClr val="134389"/>
                </a:solidFill>
                <a:latin typeface="Arial" panose="020B0604020202020204" pitchFamily="34" charset="0"/>
                <a:cs typeface="Arial" panose="020B0604020202020204" pitchFamily="34" charset="0"/>
              </a:defRPr>
            </a:lvl1pPr>
            <a:lvl2pPr marL="514338" indent="-171446" defTabSz="685783">
              <a:lnSpc>
                <a:spcPct val="200000"/>
              </a:lnSpc>
              <a:spcBef>
                <a:spcPts val="375"/>
              </a:spcBef>
              <a:spcAft>
                <a:spcPts val="151"/>
              </a:spcAft>
              <a:buFont typeface="Arial" panose="020B0604020202020204" pitchFamily="34" charset="0"/>
              <a:buChar char="•"/>
              <a:defRPr sz="1351">
                <a:solidFill>
                  <a:srgbClr val="134389"/>
                </a:solidFill>
                <a:latin typeface="Arial" panose="020B0604020202020204" pitchFamily="34" charset="0"/>
                <a:cs typeface="Arial" panose="020B0604020202020204" pitchFamily="34" charset="0"/>
              </a:defRPr>
            </a:lvl2pPr>
            <a:lvl3pPr marL="857229" indent="-171446" defTabSz="685783">
              <a:lnSpc>
                <a:spcPct val="200000"/>
              </a:lnSpc>
              <a:spcBef>
                <a:spcPts val="375"/>
              </a:spcBef>
              <a:spcAft>
                <a:spcPts val="151"/>
              </a:spcAft>
              <a:buFont typeface="Arial" panose="020B0604020202020204" pitchFamily="34" charset="0"/>
              <a:buChar char="•"/>
              <a:defRPr sz="1200">
                <a:solidFill>
                  <a:srgbClr val="134389"/>
                </a:solidFill>
                <a:latin typeface="Arial" panose="020B0604020202020204" pitchFamily="34" charset="0"/>
                <a:cs typeface="Arial" panose="020B0604020202020204" pitchFamily="34" charset="0"/>
              </a:defRPr>
            </a:lvl3pPr>
            <a:lvl4pPr marL="1200121" indent="-171446" defTabSz="685783">
              <a:lnSpc>
                <a:spcPct val="200000"/>
              </a:lnSpc>
              <a:spcBef>
                <a:spcPts val="375"/>
              </a:spcBef>
              <a:spcAft>
                <a:spcPts val="151"/>
              </a:spcAft>
              <a:buFont typeface="Arial" panose="020B0604020202020204" pitchFamily="34" charset="0"/>
              <a:buChar char="•"/>
              <a:defRPr sz="1051">
                <a:solidFill>
                  <a:srgbClr val="134389"/>
                </a:solidFill>
                <a:latin typeface="Arial" panose="020B0604020202020204" pitchFamily="34" charset="0"/>
                <a:cs typeface="Arial" panose="020B0604020202020204" pitchFamily="34" charset="0"/>
              </a:defRPr>
            </a:lvl4pPr>
            <a:lvl5pPr marL="1543012" indent="-171446" defTabSz="685783">
              <a:lnSpc>
                <a:spcPct val="200000"/>
              </a:lnSpc>
              <a:spcBef>
                <a:spcPts val="375"/>
              </a:spcBef>
              <a:spcAft>
                <a:spcPts val="151"/>
              </a:spcAft>
              <a:buFont typeface="Arial" panose="020B0604020202020204" pitchFamily="34" charset="0"/>
              <a:buChar char="•"/>
              <a:defRPr sz="900">
                <a:solidFill>
                  <a:srgbClr val="134389"/>
                </a:solidFill>
                <a:latin typeface="Arial" panose="020B0604020202020204" pitchFamily="34" charset="0"/>
                <a:cs typeface="Arial" panose="020B0604020202020204" pitchFamily="34" charset="0"/>
              </a:defRPr>
            </a:lvl5pPr>
            <a:lvl6pPr marL="1885904" indent="-171446" defTabSz="685783">
              <a:lnSpc>
                <a:spcPct val="90000"/>
              </a:lnSpc>
              <a:spcBef>
                <a:spcPts val="375"/>
              </a:spcBef>
              <a:buFont typeface="Arial" panose="020B0604020202020204" pitchFamily="34" charset="0"/>
              <a:buChar char="•"/>
              <a:defRPr sz="1351"/>
            </a:lvl6pPr>
            <a:lvl7pPr marL="2228795" indent="-171446" defTabSz="685783">
              <a:lnSpc>
                <a:spcPct val="90000"/>
              </a:lnSpc>
              <a:spcBef>
                <a:spcPts val="375"/>
              </a:spcBef>
              <a:buFont typeface="Arial" panose="020B0604020202020204" pitchFamily="34" charset="0"/>
              <a:buChar char="•"/>
              <a:defRPr sz="1351"/>
            </a:lvl7pPr>
            <a:lvl8pPr marL="2571686" indent="-171446" defTabSz="685783">
              <a:lnSpc>
                <a:spcPct val="90000"/>
              </a:lnSpc>
              <a:spcBef>
                <a:spcPts val="375"/>
              </a:spcBef>
              <a:buFont typeface="Arial" panose="020B0604020202020204" pitchFamily="34" charset="0"/>
              <a:buChar char="•"/>
              <a:defRPr sz="1351"/>
            </a:lvl8pPr>
            <a:lvl9pPr marL="2914578" indent="-171446" defTabSz="685783">
              <a:lnSpc>
                <a:spcPct val="90000"/>
              </a:lnSpc>
              <a:spcBef>
                <a:spcPts val="375"/>
              </a:spcBef>
              <a:buFont typeface="Arial" panose="020B0604020202020204" pitchFamily="34" charset="0"/>
              <a:buChar char="•"/>
              <a:defRPr sz="1351"/>
            </a:lvl9pPr>
          </a:lstStyle>
          <a:p>
            <a:r>
              <a:rPr lang="fr-FR" sz="1200" dirty="0"/>
              <a:t>Autres outils à votre disposition</a:t>
            </a:r>
          </a:p>
        </p:txBody>
      </p:sp>
      <p:sp>
        <p:nvSpPr>
          <p:cNvPr id="6" name="Espace réservé du texte 1">
            <a:extLst>
              <a:ext uri="{FF2B5EF4-FFF2-40B4-BE49-F238E27FC236}">
                <a16:creationId xmlns:a16="http://schemas.microsoft.com/office/drawing/2014/main" id="{1864636F-C006-D98E-8E90-9788F59E9267}"/>
              </a:ext>
            </a:extLst>
          </p:cNvPr>
          <p:cNvSpPr txBox="1">
            <a:spLocks/>
          </p:cNvSpPr>
          <p:nvPr/>
        </p:nvSpPr>
        <p:spPr>
          <a:xfrm>
            <a:off x="3693458" y="941119"/>
            <a:ext cx="4961257" cy="673212"/>
          </a:xfrm>
          <a:prstGeom prst="rect">
            <a:avLst/>
          </a:prstGeom>
          <a:solidFill>
            <a:schemeClr val="tx2"/>
          </a:solidFill>
          <a:ln>
            <a:solidFill>
              <a:srgbClr val="3F6CB3"/>
            </a:solidFill>
          </a:ln>
        </p:spPr>
        <p:txBody>
          <a:bodyPr vert="horz" lIns="180000" tIns="180000" rIns="180000" bIns="180000" rtlCol="0" anchor="ctr" anchorCtr="0">
            <a:normAutofit/>
          </a:bodyPr>
          <a:lstStyle>
            <a:lvl1pPr marL="0" indent="0" algn="l" defTabSz="685783" rtl="0" eaLnBrk="1" latinLnBrk="0" hangingPunct="1">
              <a:lnSpc>
                <a:spcPct val="100000"/>
              </a:lnSpc>
              <a:spcBef>
                <a:spcPts val="1125"/>
              </a:spcBef>
              <a:spcAft>
                <a:spcPts val="151"/>
              </a:spcAft>
              <a:buFont typeface="Arial" panose="020B0604020202020204" pitchFamily="34" charset="0"/>
              <a:buNone/>
              <a:defRPr sz="1400" kern="1200">
                <a:solidFill>
                  <a:srgbClr val="134389"/>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200000"/>
              </a:lnSpc>
              <a:spcBef>
                <a:spcPts val="375"/>
              </a:spcBef>
              <a:spcAft>
                <a:spcPts val="151"/>
              </a:spcAft>
              <a:buFont typeface="Arial" panose="020B0604020202020204" pitchFamily="34" charset="0"/>
              <a:buChar char="•"/>
              <a:defRPr sz="1351" kern="1200">
                <a:solidFill>
                  <a:srgbClr val="134389"/>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200000"/>
              </a:lnSpc>
              <a:spcBef>
                <a:spcPts val="375"/>
              </a:spcBef>
              <a:spcAft>
                <a:spcPts val="151"/>
              </a:spcAft>
              <a:buFont typeface="Arial" panose="020B0604020202020204" pitchFamily="34" charset="0"/>
              <a:buChar char="•"/>
              <a:defRPr sz="1200" kern="1200">
                <a:solidFill>
                  <a:srgbClr val="134389"/>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200000"/>
              </a:lnSpc>
              <a:spcBef>
                <a:spcPts val="375"/>
              </a:spcBef>
              <a:spcAft>
                <a:spcPts val="151"/>
              </a:spcAft>
              <a:buFont typeface="Arial" panose="020B0604020202020204" pitchFamily="34" charset="0"/>
              <a:buChar char="•"/>
              <a:defRPr sz="1051" kern="1200">
                <a:solidFill>
                  <a:srgbClr val="134389"/>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200000"/>
              </a:lnSpc>
              <a:spcBef>
                <a:spcPts val="375"/>
              </a:spcBef>
              <a:spcAft>
                <a:spcPts val="151"/>
              </a:spcAft>
              <a:buFont typeface="Arial" panose="020B0604020202020204" pitchFamily="34" charset="0"/>
              <a:buChar char="•"/>
              <a:defRPr sz="900" kern="1200">
                <a:solidFill>
                  <a:srgbClr val="134389"/>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fr-FR" sz="1200" b="1" dirty="0"/>
              <a:t>Les missions de l’Urssaf</a:t>
            </a:r>
          </a:p>
        </p:txBody>
      </p:sp>
      <p:sp>
        <p:nvSpPr>
          <p:cNvPr id="10" name="Espace réservé du texte 1">
            <a:extLst>
              <a:ext uri="{FF2B5EF4-FFF2-40B4-BE49-F238E27FC236}">
                <a16:creationId xmlns:a16="http://schemas.microsoft.com/office/drawing/2014/main" id="{EFBEB5B9-4773-EBCD-A57B-1C38FB21D802}"/>
              </a:ext>
            </a:extLst>
          </p:cNvPr>
          <p:cNvSpPr txBox="1">
            <a:spLocks/>
          </p:cNvSpPr>
          <p:nvPr/>
        </p:nvSpPr>
        <p:spPr>
          <a:xfrm>
            <a:off x="3693459" y="3313921"/>
            <a:ext cx="4961256" cy="673212"/>
          </a:xfrm>
          <a:prstGeom prst="rect">
            <a:avLst/>
          </a:prstGeom>
          <a:solidFill>
            <a:schemeClr val="tx2"/>
          </a:solidFill>
          <a:ln>
            <a:solidFill>
              <a:srgbClr val="159471"/>
            </a:solidFill>
          </a:ln>
        </p:spPr>
        <p:txBody>
          <a:bodyPr vert="horz" lIns="180000" tIns="180000" rIns="180000" bIns="180000" rtlCol="0" anchor="ctr" anchorCtr="0">
            <a:normAutofit/>
          </a:bodyPr>
          <a:lstStyle>
            <a:lvl1pPr marL="0" indent="0" algn="l" defTabSz="685783" rtl="0" eaLnBrk="1" latinLnBrk="0" hangingPunct="1">
              <a:lnSpc>
                <a:spcPct val="100000"/>
              </a:lnSpc>
              <a:spcBef>
                <a:spcPts val="1125"/>
              </a:spcBef>
              <a:spcAft>
                <a:spcPts val="151"/>
              </a:spcAft>
              <a:buFont typeface="Arial" panose="020B0604020202020204" pitchFamily="34" charset="0"/>
              <a:buNone/>
              <a:defRPr sz="1400" kern="1200">
                <a:solidFill>
                  <a:srgbClr val="134389"/>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200000"/>
              </a:lnSpc>
              <a:spcBef>
                <a:spcPts val="375"/>
              </a:spcBef>
              <a:spcAft>
                <a:spcPts val="151"/>
              </a:spcAft>
              <a:buFont typeface="Arial" panose="020B0604020202020204" pitchFamily="34" charset="0"/>
              <a:buChar char="•"/>
              <a:defRPr sz="1351" kern="1200">
                <a:solidFill>
                  <a:srgbClr val="134389"/>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200000"/>
              </a:lnSpc>
              <a:spcBef>
                <a:spcPts val="375"/>
              </a:spcBef>
              <a:spcAft>
                <a:spcPts val="151"/>
              </a:spcAft>
              <a:buFont typeface="Arial" panose="020B0604020202020204" pitchFamily="34" charset="0"/>
              <a:buChar char="•"/>
              <a:defRPr sz="1200" kern="1200">
                <a:solidFill>
                  <a:srgbClr val="134389"/>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200000"/>
              </a:lnSpc>
              <a:spcBef>
                <a:spcPts val="375"/>
              </a:spcBef>
              <a:spcAft>
                <a:spcPts val="151"/>
              </a:spcAft>
              <a:buFont typeface="Arial" panose="020B0604020202020204" pitchFamily="34" charset="0"/>
              <a:buChar char="•"/>
              <a:defRPr sz="1051" kern="1200">
                <a:solidFill>
                  <a:srgbClr val="134389"/>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200000"/>
              </a:lnSpc>
              <a:spcBef>
                <a:spcPts val="375"/>
              </a:spcBef>
              <a:spcAft>
                <a:spcPts val="151"/>
              </a:spcAft>
              <a:buFont typeface="Arial" panose="020B0604020202020204" pitchFamily="34" charset="0"/>
              <a:buChar char="•"/>
              <a:defRPr sz="900" kern="1200">
                <a:solidFill>
                  <a:srgbClr val="134389"/>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fr-FR" sz="1200" b="1" dirty="0">
                <a:solidFill>
                  <a:srgbClr val="159471"/>
                </a:solidFill>
              </a:rPr>
              <a:t>Bonnes pratiques en matière de virement</a:t>
            </a:r>
          </a:p>
        </p:txBody>
      </p:sp>
    </p:spTree>
    <p:extLst>
      <p:ext uri="{BB962C8B-B14F-4D97-AF65-F5344CB8AC3E}">
        <p14:creationId xmlns:p14="http://schemas.microsoft.com/office/powerpoint/2010/main" val="293198182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123D5F48-37FB-C556-C624-BBE7DB6D4540}"/>
              </a:ext>
            </a:extLst>
          </p:cNvPr>
          <p:cNvPicPr>
            <a:picLocks noGrp="1" noChangeAspect="1"/>
          </p:cNvPicPr>
          <p:nvPr>
            <p:ph sz="quarter" idx="29"/>
          </p:nvPr>
        </p:nvPicPr>
        <p:blipFill>
          <a:blip r:embed="rId3"/>
          <a:stretch>
            <a:fillRect/>
          </a:stretch>
        </p:blipFill>
        <p:spPr>
          <a:xfrm>
            <a:off x="432005" y="1378601"/>
            <a:ext cx="3613472" cy="3049587"/>
          </a:xfrm>
        </p:spPr>
      </p:pic>
      <p:sp>
        <p:nvSpPr>
          <p:cNvPr id="3" name="Titre 2">
            <a:extLst>
              <a:ext uri="{FF2B5EF4-FFF2-40B4-BE49-F238E27FC236}">
                <a16:creationId xmlns:a16="http://schemas.microsoft.com/office/drawing/2014/main" id="{0E4C0C4E-5A8D-63E0-4A8A-78B90FEC5F9F}"/>
              </a:ext>
            </a:extLst>
          </p:cNvPr>
          <p:cNvSpPr>
            <a:spLocks noGrp="1"/>
          </p:cNvSpPr>
          <p:nvPr>
            <p:ph type="title"/>
          </p:nvPr>
        </p:nvSpPr>
        <p:spPr>
          <a:xfrm>
            <a:off x="432005" y="180001"/>
            <a:ext cx="8460000" cy="307777"/>
          </a:xfrm>
        </p:spPr>
        <p:txBody>
          <a:bodyPr/>
          <a:lstStyle/>
          <a:p>
            <a:r>
              <a:rPr lang="fr-FR" sz="2000" dirty="0"/>
              <a:t>Autres outils à votre disposition</a:t>
            </a:r>
          </a:p>
        </p:txBody>
      </p:sp>
      <p:sp>
        <p:nvSpPr>
          <p:cNvPr id="4" name="Espace réservé du numéro de diapositive 3">
            <a:extLst>
              <a:ext uri="{FF2B5EF4-FFF2-40B4-BE49-F238E27FC236}">
                <a16:creationId xmlns:a16="http://schemas.microsoft.com/office/drawing/2014/main" id="{1AAFFCAC-F4D9-AB5A-D726-72E345B2565C}"/>
              </a:ext>
            </a:extLst>
          </p:cNvPr>
          <p:cNvSpPr>
            <a:spLocks noGrp="1"/>
          </p:cNvSpPr>
          <p:nvPr>
            <p:ph type="sldNum" sz="quarter" idx="30"/>
          </p:nvPr>
        </p:nvSpPr>
        <p:spPr/>
        <p:txBody>
          <a:bodyPr/>
          <a:lstStyle/>
          <a:p>
            <a:fld id="{0282FDC2-70C1-5C43-A3B8-F09EF6351E29}" type="slidenum">
              <a:rPr lang="fr-FR" smtClean="0"/>
              <a:pPr/>
              <a:t>20</a:t>
            </a:fld>
            <a:endParaRPr lang="fr-FR"/>
          </a:p>
        </p:txBody>
      </p:sp>
      <p:sp>
        <p:nvSpPr>
          <p:cNvPr id="5" name="Espace réservé du texte 4">
            <a:extLst>
              <a:ext uri="{FF2B5EF4-FFF2-40B4-BE49-F238E27FC236}">
                <a16:creationId xmlns:a16="http://schemas.microsoft.com/office/drawing/2014/main" id="{D3E3F915-C9F5-8505-5E53-0CB356A9B7C4}"/>
              </a:ext>
            </a:extLst>
          </p:cNvPr>
          <p:cNvSpPr>
            <a:spLocks noGrp="1"/>
          </p:cNvSpPr>
          <p:nvPr>
            <p:ph type="body" sz="quarter" idx="22"/>
          </p:nvPr>
        </p:nvSpPr>
        <p:spPr>
          <a:xfrm>
            <a:off x="432005" y="735886"/>
            <a:ext cx="4834939" cy="565146"/>
          </a:xfrm>
        </p:spPr>
        <p:txBody>
          <a:bodyPr/>
          <a:lstStyle/>
          <a:p>
            <a:r>
              <a:rPr lang="fr-FR" sz="1600" dirty="0"/>
              <a:t>Une lettre d’information </a:t>
            </a:r>
          </a:p>
          <a:p>
            <a:r>
              <a:rPr lang="fr-FR" sz="1600" dirty="0"/>
              <a:t>dédiée aux collectivités territoriales bretonnes</a:t>
            </a:r>
          </a:p>
        </p:txBody>
      </p:sp>
      <p:pic>
        <p:nvPicPr>
          <p:cNvPr id="9" name="Image 8">
            <a:extLst>
              <a:ext uri="{FF2B5EF4-FFF2-40B4-BE49-F238E27FC236}">
                <a16:creationId xmlns:a16="http://schemas.microsoft.com/office/drawing/2014/main" id="{D5F6A1C7-341E-8811-39C8-53B28960A1F4}"/>
              </a:ext>
            </a:extLst>
          </p:cNvPr>
          <p:cNvPicPr>
            <a:picLocks noChangeAspect="1"/>
          </p:cNvPicPr>
          <p:nvPr/>
        </p:nvPicPr>
        <p:blipFill>
          <a:blip r:embed="rId4"/>
          <a:stretch>
            <a:fillRect/>
          </a:stretch>
        </p:blipFill>
        <p:spPr>
          <a:xfrm>
            <a:off x="4428803" y="1858245"/>
            <a:ext cx="3813565" cy="1771898"/>
          </a:xfrm>
          <a:prstGeom prst="rect">
            <a:avLst/>
          </a:prstGeom>
        </p:spPr>
      </p:pic>
    </p:spTree>
    <p:extLst>
      <p:ext uri="{BB962C8B-B14F-4D97-AF65-F5344CB8AC3E}">
        <p14:creationId xmlns:p14="http://schemas.microsoft.com/office/powerpoint/2010/main" val="25211143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0C7F-14E8-1507-850C-E026B4A129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C75977E-FBDD-6779-73C5-11AB62CD1AD6}"/>
              </a:ext>
            </a:extLst>
          </p:cNvPr>
          <p:cNvSpPr>
            <a:spLocks noGrp="1"/>
          </p:cNvSpPr>
          <p:nvPr>
            <p:ph type="title"/>
          </p:nvPr>
        </p:nvSpPr>
        <p:spPr>
          <a:xfrm>
            <a:off x="4159147" y="1152000"/>
            <a:ext cx="4862503" cy="984885"/>
          </a:xfrm>
        </p:spPr>
        <p:txBody>
          <a:bodyPr/>
          <a:lstStyle/>
          <a:p>
            <a:r>
              <a:rPr lang="fr-FR" sz="3200" dirty="0"/>
              <a:t>Bonnes pratiques en matière de virement</a:t>
            </a:r>
            <a:endParaRPr lang="fr-FR" dirty="0"/>
          </a:p>
        </p:txBody>
      </p:sp>
      <p:sp>
        <p:nvSpPr>
          <p:cNvPr id="3" name="Espace réservé du texte 2">
            <a:extLst>
              <a:ext uri="{FF2B5EF4-FFF2-40B4-BE49-F238E27FC236}">
                <a16:creationId xmlns:a16="http://schemas.microsoft.com/office/drawing/2014/main" id="{FDE80FE3-09D7-6421-3510-5BCC147835BB}"/>
              </a:ext>
            </a:extLst>
          </p:cNvPr>
          <p:cNvSpPr>
            <a:spLocks noGrp="1"/>
          </p:cNvSpPr>
          <p:nvPr>
            <p:ph type="body" sz="quarter" idx="21"/>
          </p:nvPr>
        </p:nvSpPr>
        <p:spPr/>
        <p:txBody>
          <a:bodyPr/>
          <a:lstStyle/>
          <a:p>
            <a:r>
              <a:rPr lang="fr-FR" dirty="0"/>
              <a:t>04</a:t>
            </a:r>
          </a:p>
        </p:txBody>
      </p:sp>
      <p:sp>
        <p:nvSpPr>
          <p:cNvPr id="4" name="Espace réservé du numéro de diapositive 3">
            <a:extLst>
              <a:ext uri="{FF2B5EF4-FFF2-40B4-BE49-F238E27FC236}">
                <a16:creationId xmlns:a16="http://schemas.microsoft.com/office/drawing/2014/main" id="{7A122921-CD7B-2B06-CF25-3FF85D1CEA9E}"/>
              </a:ext>
            </a:extLst>
          </p:cNvPr>
          <p:cNvSpPr>
            <a:spLocks noGrp="1"/>
          </p:cNvSpPr>
          <p:nvPr>
            <p:ph type="sldNum" sz="quarter" idx="22"/>
          </p:nvPr>
        </p:nvSpPr>
        <p:spPr>
          <a:xfrm>
            <a:off x="8280000" y="4739521"/>
            <a:ext cx="495120" cy="403982"/>
          </a:xfrm>
          <a:prstGeom prst="rect">
            <a:avLst/>
          </a:prstGeom>
        </p:spPr>
        <p:txBody>
          <a:bodyPr/>
          <a:lstStyle/>
          <a:p>
            <a:fld id="{86CB4B4D-7CA3-9044-876B-883B54F8677D}" type="slidenum">
              <a:rPr lang="fr-FR" smtClean="0"/>
              <a:pPr/>
              <a:t>21</a:t>
            </a:fld>
            <a:endParaRPr lang="fr-FR"/>
          </a:p>
        </p:txBody>
      </p:sp>
    </p:spTree>
    <p:extLst>
      <p:ext uri="{BB962C8B-B14F-4D97-AF65-F5344CB8AC3E}">
        <p14:creationId xmlns:p14="http://schemas.microsoft.com/office/powerpoint/2010/main" val="33887811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128E-A3C1-29F4-E96B-E48AFB2396C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C24712F-2B81-47BA-6CA3-6658221CC276}"/>
              </a:ext>
            </a:extLst>
          </p:cNvPr>
          <p:cNvSpPr>
            <a:spLocks noGrp="1"/>
          </p:cNvSpPr>
          <p:nvPr>
            <p:ph type="title"/>
          </p:nvPr>
        </p:nvSpPr>
        <p:spPr>
          <a:xfrm>
            <a:off x="432005" y="180001"/>
            <a:ext cx="8460000" cy="307777"/>
          </a:xfrm>
        </p:spPr>
        <p:txBody>
          <a:bodyPr/>
          <a:lstStyle/>
          <a:p>
            <a:r>
              <a:rPr lang="fr-FR" sz="2000" dirty="0"/>
              <a:t>Bonnes pratiques en matière de virement</a:t>
            </a:r>
          </a:p>
        </p:txBody>
      </p:sp>
      <p:sp>
        <p:nvSpPr>
          <p:cNvPr id="4" name="Espace réservé du numéro de diapositive 3">
            <a:extLst>
              <a:ext uri="{FF2B5EF4-FFF2-40B4-BE49-F238E27FC236}">
                <a16:creationId xmlns:a16="http://schemas.microsoft.com/office/drawing/2014/main" id="{E090D09F-246A-C840-ED68-F4AC09AD65B5}"/>
              </a:ext>
            </a:extLst>
          </p:cNvPr>
          <p:cNvSpPr>
            <a:spLocks noGrp="1"/>
          </p:cNvSpPr>
          <p:nvPr>
            <p:ph type="sldNum" sz="quarter" idx="30"/>
          </p:nvPr>
        </p:nvSpPr>
        <p:spPr/>
        <p:txBody>
          <a:bodyPr/>
          <a:lstStyle/>
          <a:p>
            <a:fld id="{0282FDC2-70C1-5C43-A3B8-F09EF6351E29}" type="slidenum">
              <a:rPr lang="fr-FR" smtClean="0"/>
              <a:pPr/>
              <a:t>22</a:t>
            </a:fld>
            <a:endParaRPr lang="fr-FR"/>
          </a:p>
        </p:txBody>
      </p:sp>
      <p:pic>
        <p:nvPicPr>
          <p:cNvPr id="6" name="Image 5">
            <a:extLst>
              <a:ext uri="{FF2B5EF4-FFF2-40B4-BE49-F238E27FC236}">
                <a16:creationId xmlns:a16="http://schemas.microsoft.com/office/drawing/2014/main" id="{EEE64668-3F16-65CC-7AF5-9518A5DDF346}"/>
              </a:ext>
            </a:extLst>
          </p:cNvPr>
          <p:cNvPicPr>
            <a:picLocks noChangeAspect="1"/>
          </p:cNvPicPr>
          <p:nvPr/>
        </p:nvPicPr>
        <p:blipFill>
          <a:blip r:embed="rId3"/>
          <a:stretch>
            <a:fillRect/>
          </a:stretch>
        </p:blipFill>
        <p:spPr>
          <a:xfrm>
            <a:off x="5376672" y="101600"/>
            <a:ext cx="3236976" cy="4502866"/>
          </a:xfrm>
          <a:prstGeom prst="rect">
            <a:avLst/>
          </a:prstGeom>
        </p:spPr>
      </p:pic>
    </p:spTree>
    <p:extLst>
      <p:ext uri="{BB962C8B-B14F-4D97-AF65-F5344CB8AC3E}">
        <p14:creationId xmlns:p14="http://schemas.microsoft.com/office/powerpoint/2010/main" val="219764927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C4F780A-B9D1-ECED-17AE-DBEB4782D3FF}"/>
              </a:ext>
            </a:extLst>
          </p:cNvPr>
          <p:cNvSpPr>
            <a:spLocks noGrp="1"/>
          </p:cNvSpPr>
          <p:nvPr>
            <p:ph type="sldNum" sz="quarter" idx="30"/>
          </p:nvPr>
        </p:nvSpPr>
        <p:spPr/>
        <p:txBody>
          <a:bodyPr/>
          <a:lstStyle/>
          <a:p>
            <a:fld id="{0282FDC2-70C1-5C43-A3B8-F09EF6351E29}" type="slidenum">
              <a:rPr lang="fr-FR" smtClean="0"/>
              <a:pPr/>
              <a:t>23</a:t>
            </a:fld>
            <a:endParaRPr lang="fr-FR"/>
          </a:p>
        </p:txBody>
      </p:sp>
      <p:pic>
        <p:nvPicPr>
          <p:cNvPr id="6" name="Espace réservé du contenu 5">
            <a:extLst>
              <a:ext uri="{FF2B5EF4-FFF2-40B4-BE49-F238E27FC236}">
                <a16:creationId xmlns:a16="http://schemas.microsoft.com/office/drawing/2014/main" id="{F4054804-F46D-A9FA-E2EC-21DB8D4BD91C}"/>
              </a:ext>
            </a:extLst>
          </p:cNvPr>
          <p:cNvPicPr>
            <a:picLocks noGrp="1" noChangeAspect="1"/>
          </p:cNvPicPr>
          <p:nvPr>
            <p:ph sz="quarter" idx="29"/>
          </p:nvPr>
        </p:nvPicPr>
        <p:blipFill>
          <a:blip r:embed="rId3"/>
          <a:stretch>
            <a:fillRect/>
          </a:stretch>
        </p:blipFill>
        <p:spPr>
          <a:xfrm>
            <a:off x="2292027" y="182436"/>
            <a:ext cx="5500808" cy="4298124"/>
          </a:xfrm>
          <a:prstGeom prst="rect">
            <a:avLst/>
          </a:prstGeom>
        </p:spPr>
      </p:pic>
    </p:spTree>
    <p:extLst>
      <p:ext uri="{BB962C8B-B14F-4D97-AF65-F5344CB8AC3E}">
        <p14:creationId xmlns:p14="http://schemas.microsoft.com/office/powerpoint/2010/main" val="80173708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2112853-28B2-5537-47C3-DC648862B654}"/>
              </a:ext>
            </a:extLst>
          </p:cNvPr>
          <p:cNvSpPr>
            <a:spLocks noGrp="1"/>
          </p:cNvSpPr>
          <p:nvPr>
            <p:ph type="sldNum" sz="quarter" idx="30"/>
          </p:nvPr>
        </p:nvSpPr>
        <p:spPr/>
        <p:txBody>
          <a:bodyPr/>
          <a:lstStyle/>
          <a:p>
            <a:fld id="{0282FDC2-70C1-5C43-A3B8-F09EF6351E29}" type="slidenum">
              <a:rPr lang="fr-FR" smtClean="0"/>
              <a:pPr/>
              <a:t>24</a:t>
            </a:fld>
            <a:endParaRPr lang="fr-FR"/>
          </a:p>
        </p:txBody>
      </p:sp>
      <p:pic>
        <p:nvPicPr>
          <p:cNvPr id="6" name="Espace réservé du contenu 5">
            <a:extLst>
              <a:ext uri="{FF2B5EF4-FFF2-40B4-BE49-F238E27FC236}">
                <a16:creationId xmlns:a16="http://schemas.microsoft.com/office/drawing/2014/main" id="{BEC6DF43-9469-290F-A31C-FD573D796BA5}"/>
              </a:ext>
            </a:extLst>
          </p:cNvPr>
          <p:cNvPicPr>
            <a:picLocks noGrp="1" noChangeAspect="1"/>
          </p:cNvPicPr>
          <p:nvPr>
            <p:ph sz="quarter" idx="29"/>
          </p:nvPr>
        </p:nvPicPr>
        <p:blipFill>
          <a:blip r:embed="rId3"/>
          <a:stretch>
            <a:fillRect/>
          </a:stretch>
        </p:blipFill>
        <p:spPr>
          <a:xfrm>
            <a:off x="1503861" y="208528"/>
            <a:ext cx="7487457" cy="4558735"/>
          </a:xfrm>
          <a:prstGeom prst="rect">
            <a:avLst/>
          </a:prstGeom>
        </p:spPr>
      </p:pic>
    </p:spTree>
    <p:extLst>
      <p:ext uri="{BB962C8B-B14F-4D97-AF65-F5344CB8AC3E}">
        <p14:creationId xmlns:p14="http://schemas.microsoft.com/office/powerpoint/2010/main" val="31150140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F654-3F62-32F7-0B86-B31E7AF7461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A64F35-7776-1097-E523-5139B6AD7664}"/>
              </a:ext>
            </a:extLst>
          </p:cNvPr>
          <p:cNvSpPr>
            <a:spLocks noGrp="1"/>
          </p:cNvSpPr>
          <p:nvPr>
            <p:ph type="body" sz="quarter" idx="10"/>
          </p:nvPr>
        </p:nvSpPr>
        <p:spPr>
          <a:xfrm>
            <a:off x="246550" y="1431596"/>
            <a:ext cx="3829882" cy="1670446"/>
          </a:xfrm>
        </p:spPr>
        <p:txBody>
          <a:bodyPr/>
          <a:lstStyle/>
          <a:p>
            <a:r>
              <a:rPr lang="fr-FR" dirty="0"/>
              <a:t>Merci de votre attention</a:t>
            </a:r>
          </a:p>
        </p:txBody>
      </p:sp>
    </p:spTree>
    <p:extLst>
      <p:ext uri="{BB962C8B-B14F-4D97-AF65-F5344CB8AC3E}">
        <p14:creationId xmlns:p14="http://schemas.microsoft.com/office/powerpoint/2010/main" val="6419134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2CC3F-FD95-44B8-800D-A7C86FDE089E}"/>
              </a:ext>
            </a:extLst>
          </p:cNvPr>
          <p:cNvSpPr>
            <a:spLocks noGrp="1"/>
          </p:cNvSpPr>
          <p:nvPr>
            <p:ph type="title"/>
          </p:nvPr>
        </p:nvSpPr>
        <p:spPr>
          <a:xfrm>
            <a:off x="4159148" y="1152000"/>
            <a:ext cx="4552852" cy="461665"/>
          </a:xfrm>
        </p:spPr>
        <p:txBody>
          <a:bodyPr/>
          <a:lstStyle/>
          <a:p>
            <a:r>
              <a:rPr lang="fr-FR" dirty="0"/>
              <a:t>Les missions de l’Urssaf</a:t>
            </a:r>
          </a:p>
        </p:txBody>
      </p:sp>
      <p:sp>
        <p:nvSpPr>
          <p:cNvPr id="3" name="Espace réservé du texte 2">
            <a:extLst>
              <a:ext uri="{FF2B5EF4-FFF2-40B4-BE49-F238E27FC236}">
                <a16:creationId xmlns:a16="http://schemas.microsoft.com/office/drawing/2014/main" id="{5850B18D-018F-A7EE-E141-82F372BA032C}"/>
              </a:ext>
            </a:extLst>
          </p:cNvPr>
          <p:cNvSpPr>
            <a:spLocks noGrp="1"/>
          </p:cNvSpPr>
          <p:nvPr>
            <p:ph type="body" sz="quarter" idx="21"/>
          </p:nvPr>
        </p:nvSpPr>
        <p:spPr/>
        <p:txBody>
          <a:bodyPr/>
          <a:lstStyle/>
          <a:p>
            <a:r>
              <a:rPr lang="fr-FR"/>
              <a:t>01</a:t>
            </a:r>
          </a:p>
        </p:txBody>
      </p:sp>
      <p:sp>
        <p:nvSpPr>
          <p:cNvPr id="4" name="Espace réservé du numéro de diapositive 3">
            <a:extLst>
              <a:ext uri="{FF2B5EF4-FFF2-40B4-BE49-F238E27FC236}">
                <a16:creationId xmlns:a16="http://schemas.microsoft.com/office/drawing/2014/main" id="{44BED5E0-7546-04AA-DFB8-0578A03B8F09}"/>
              </a:ext>
            </a:extLst>
          </p:cNvPr>
          <p:cNvSpPr>
            <a:spLocks noGrp="1"/>
          </p:cNvSpPr>
          <p:nvPr>
            <p:ph type="sldNum" sz="quarter" idx="22"/>
          </p:nvPr>
        </p:nvSpPr>
        <p:spPr>
          <a:xfrm>
            <a:off x="8280000" y="4739521"/>
            <a:ext cx="495120" cy="403982"/>
          </a:xfrm>
          <a:prstGeom prst="rect">
            <a:avLst/>
          </a:prstGeom>
        </p:spPr>
        <p:txBody>
          <a:bodyPr/>
          <a:lstStyle/>
          <a:p>
            <a:fld id="{86CB4B4D-7CA3-9044-876B-883B54F8677D}" type="slidenum">
              <a:rPr lang="fr-FR" smtClean="0"/>
              <a:pPr/>
              <a:t>3</a:t>
            </a:fld>
            <a:endParaRPr lang="fr-FR"/>
          </a:p>
        </p:txBody>
      </p:sp>
    </p:spTree>
    <p:extLst>
      <p:ext uri="{BB962C8B-B14F-4D97-AF65-F5344CB8AC3E}">
        <p14:creationId xmlns:p14="http://schemas.microsoft.com/office/powerpoint/2010/main" val="17696266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AB14ADB-B357-DF45-C27E-9A564F8CE9F5}"/>
              </a:ext>
            </a:extLst>
          </p:cNvPr>
          <p:cNvSpPr>
            <a:spLocks noGrp="1"/>
          </p:cNvSpPr>
          <p:nvPr>
            <p:ph sz="quarter" idx="29"/>
          </p:nvPr>
        </p:nvSpPr>
        <p:spPr/>
        <p:txBody>
          <a:bodyPr/>
          <a:lstStyle/>
          <a:p>
            <a:endParaRPr lang="fr-FR"/>
          </a:p>
        </p:txBody>
      </p:sp>
      <p:sp>
        <p:nvSpPr>
          <p:cNvPr id="3" name="Titre 2">
            <a:extLst>
              <a:ext uri="{FF2B5EF4-FFF2-40B4-BE49-F238E27FC236}">
                <a16:creationId xmlns:a16="http://schemas.microsoft.com/office/drawing/2014/main" id="{9297B22E-B146-8FB7-BE69-10CB6DAB98AC}"/>
              </a:ext>
            </a:extLst>
          </p:cNvPr>
          <p:cNvSpPr>
            <a:spLocks noGrp="1"/>
          </p:cNvSpPr>
          <p:nvPr>
            <p:ph type="title"/>
          </p:nvPr>
        </p:nvSpPr>
        <p:spPr/>
        <p:txBody>
          <a:bodyPr/>
          <a:lstStyle/>
          <a:p>
            <a:r>
              <a:rPr lang="fr-FR"/>
              <a:t>Les mission</a:t>
            </a:r>
          </a:p>
        </p:txBody>
      </p:sp>
      <p:sp>
        <p:nvSpPr>
          <p:cNvPr id="4" name="Espace réservé du numéro de diapositive 3">
            <a:extLst>
              <a:ext uri="{FF2B5EF4-FFF2-40B4-BE49-F238E27FC236}">
                <a16:creationId xmlns:a16="http://schemas.microsoft.com/office/drawing/2014/main" id="{C1ACAE08-4EBE-E8F2-8D3F-A08AD114E251}"/>
              </a:ext>
            </a:extLst>
          </p:cNvPr>
          <p:cNvSpPr>
            <a:spLocks noGrp="1"/>
          </p:cNvSpPr>
          <p:nvPr>
            <p:ph type="sldNum" sz="quarter" idx="30"/>
          </p:nvPr>
        </p:nvSpPr>
        <p:spPr/>
        <p:txBody>
          <a:bodyPr/>
          <a:lstStyle/>
          <a:p>
            <a:fld id="{0282FDC2-70C1-5C43-A3B8-F09EF6351E29}" type="slidenum">
              <a:rPr lang="fr-FR" smtClean="0"/>
              <a:pPr/>
              <a:t>4</a:t>
            </a:fld>
            <a:endParaRPr lang="fr-FR"/>
          </a:p>
        </p:txBody>
      </p:sp>
      <p:sp>
        <p:nvSpPr>
          <p:cNvPr id="5" name="Espace réservé du texte 4">
            <a:extLst>
              <a:ext uri="{FF2B5EF4-FFF2-40B4-BE49-F238E27FC236}">
                <a16:creationId xmlns:a16="http://schemas.microsoft.com/office/drawing/2014/main" id="{D03DBCC1-3E01-0AE6-102A-E3CB0E38F83D}"/>
              </a:ext>
            </a:extLst>
          </p:cNvPr>
          <p:cNvSpPr>
            <a:spLocks noGrp="1"/>
          </p:cNvSpPr>
          <p:nvPr>
            <p:ph type="body" sz="quarter" idx="22"/>
          </p:nvPr>
        </p:nvSpPr>
        <p:spPr/>
        <p:txBody>
          <a:bodyPr/>
          <a:lstStyle/>
          <a:p>
            <a:endParaRPr lang="fr-FR"/>
          </a:p>
        </p:txBody>
      </p:sp>
      <p:pic>
        <p:nvPicPr>
          <p:cNvPr id="7" name="Image 6">
            <a:extLst>
              <a:ext uri="{FF2B5EF4-FFF2-40B4-BE49-F238E27FC236}">
                <a16:creationId xmlns:a16="http://schemas.microsoft.com/office/drawing/2014/main" id="{80FC3C8E-B6B6-1832-C805-7D3889A1F799}"/>
              </a:ext>
            </a:extLst>
          </p:cNvPr>
          <p:cNvPicPr>
            <a:picLocks noChangeAspect="1"/>
          </p:cNvPicPr>
          <p:nvPr/>
        </p:nvPicPr>
        <p:blipFill>
          <a:blip r:embed="rId3"/>
          <a:stretch>
            <a:fillRect/>
          </a:stretch>
        </p:blipFill>
        <p:spPr>
          <a:xfrm>
            <a:off x="0" y="65835"/>
            <a:ext cx="9144000" cy="5077665"/>
          </a:xfrm>
          <a:prstGeom prst="rect">
            <a:avLst/>
          </a:prstGeom>
        </p:spPr>
      </p:pic>
    </p:spTree>
    <p:extLst>
      <p:ext uri="{BB962C8B-B14F-4D97-AF65-F5344CB8AC3E}">
        <p14:creationId xmlns:p14="http://schemas.microsoft.com/office/powerpoint/2010/main" val="16049263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67955E-CDAA-6E67-0568-09783701523D}"/>
              </a:ext>
            </a:extLst>
          </p:cNvPr>
          <p:cNvSpPr>
            <a:spLocks noGrp="1"/>
          </p:cNvSpPr>
          <p:nvPr>
            <p:ph type="title"/>
          </p:nvPr>
        </p:nvSpPr>
        <p:spPr>
          <a:xfrm>
            <a:off x="432005" y="180001"/>
            <a:ext cx="8460000" cy="384721"/>
          </a:xfrm>
        </p:spPr>
        <p:txBody>
          <a:bodyPr/>
          <a:lstStyle/>
          <a:p>
            <a:r>
              <a:rPr lang="fr-FR" sz="2500"/>
              <a:t>Collecter et redistribuer pour financer la protection sociale</a:t>
            </a:r>
          </a:p>
        </p:txBody>
      </p:sp>
      <p:sp>
        <p:nvSpPr>
          <p:cNvPr id="4" name="Espace réservé du numéro de diapositive 3">
            <a:extLst>
              <a:ext uri="{FF2B5EF4-FFF2-40B4-BE49-F238E27FC236}">
                <a16:creationId xmlns:a16="http://schemas.microsoft.com/office/drawing/2014/main" id="{F453D4D0-D80E-D69B-A2F8-0DB61974D1C9}"/>
              </a:ext>
            </a:extLst>
          </p:cNvPr>
          <p:cNvSpPr>
            <a:spLocks noGrp="1"/>
          </p:cNvSpPr>
          <p:nvPr>
            <p:ph type="sldNum" sz="quarter" idx="30"/>
          </p:nvPr>
        </p:nvSpPr>
        <p:spPr/>
        <p:txBody>
          <a:bodyPr/>
          <a:lstStyle/>
          <a:p>
            <a:fld id="{0282FDC2-70C1-5C43-A3B8-F09EF6351E29}" type="slidenum">
              <a:rPr lang="fr-FR" smtClean="0"/>
              <a:pPr/>
              <a:t>5</a:t>
            </a:fld>
            <a:endParaRPr lang="fr-FR"/>
          </a:p>
        </p:txBody>
      </p:sp>
      <p:pic>
        <p:nvPicPr>
          <p:cNvPr id="5" name="Image 4">
            <a:extLst>
              <a:ext uri="{FF2B5EF4-FFF2-40B4-BE49-F238E27FC236}">
                <a16:creationId xmlns:a16="http://schemas.microsoft.com/office/drawing/2014/main" id="{DCBF9C49-8D45-54E6-8869-646FEFDDA5BE}"/>
              </a:ext>
            </a:extLst>
          </p:cNvPr>
          <p:cNvPicPr>
            <a:picLocks noChangeAspect="1"/>
          </p:cNvPicPr>
          <p:nvPr/>
        </p:nvPicPr>
        <p:blipFill>
          <a:blip r:embed="rId3"/>
          <a:stretch>
            <a:fillRect/>
          </a:stretch>
        </p:blipFill>
        <p:spPr>
          <a:xfrm>
            <a:off x="0" y="101524"/>
            <a:ext cx="9144000" cy="4574971"/>
          </a:xfrm>
          <a:prstGeom prst="rect">
            <a:avLst/>
          </a:prstGeom>
        </p:spPr>
      </p:pic>
    </p:spTree>
    <p:extLst>
      <p:ext uri="{BB962C8B-B14F-4D97-AF65-F5344CB8AC3E}">
        <p14:creationId xmlns:p14="http://schemas.microsoft.com/office/powerpoint/2010/main" val="38156047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F193A-10CF-8113-4AA6-DBA64894C52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7DB6F0BD-1308-5956-B678-C2BBA7E6DFAC}"/>
              </a:ext>
            </a:extLst>
          </p:cNvPr>
          <p:cNvSpPr>
            <a:spLocks noGrp="1"/>
          </p:cNvSpPr>
          <p:nvPr>
            <p:ph type="title"/>
          </p:nvPr>
        </p:nvSpPr>
        <p:spPr>
          <a:xfrm>
            <a:off x="432005" y="180001"/>
            <a:ext cx="8460000" cy="307777"/>
          </a:xfrm>
        </p:spPr>
        <p:txBody>
          <a:bodyPr/>
          <a:lstStyle/>
          <a:p>
            <a:r>
              <a:rPr lang="fr-FR" sz="2000"/>
              <a:t>Les missions de l’Urssaf</a:t>
            </a:r>
          </a:p>
        </p:txBody>
      </p:sp>
      <p:sp>
        <p:nvSpPr>
          <p:cNvPr id="4" name="Espace réservé du numéro de diapositive 3">
            <a:extLst>
              <a:ext uri="{FF2B5EF4-FFF2-40B4-BE49-F238E27FC236}">
                <a16:creationId xmlns:a16="http://schemas.microsoft.com/office/drawing/2014/main" id="{8DB3B832-CC0F-142F-2BA2-460A98CA9A00}"/>
              </a:ext>
            </a:extLst>
          </p:cNvPr>
          <p:cNvSpPr>
            <a:spLocks noGrp="1"/>
          </p:cNvSpPr>
          <p:nvPr>
            <p:ph type="sldNum" sz="quarter" idx="30"/>
          </p:nvPr>
        </p:nvSpPr>
        <p:spPr/>
        <p:txBody>
          <a:bodyPr/>
          <a:lstStyle/>
          <a:p>
            <a:fld id="{0282FDC2-70C1-5C43-A3B8-F09EF6351E29}" type="slidenum">
              <a:rPr lang="fr-FR" smtClean="0"/>
              <a:pPr/>
              <a:t>6</a:t>
            </a:fld>
            <a:endParaRPr lang="fr-FR"/>
          </a:p>
        </p:txBody>
      </p:sp>
      <p:graphicFrame>
        <p:nvGraphicFramePr>
          <p:cNvPr id="8" name="Diagramme 7">
            <a:extLst>
              <a:ext uri="{FF2B5EF4-FFF2-40B4-BE49-F238E27FC236}">
                <a16:creationId xmlns:a16="http://schemas.microsoft.com/office/drawing/2014/main" id="{5230C68F-5D9E-49D8-2DE8-DF5F4AB745D8}"/>
              </a:ext>
            </a:extLst>
          </p:cNvPr>
          <p:cNvGraphicFramePr/>
          <p:nvPr>
            <p:extLst>
              <p:ext uri="{D42A27DB-BD31-4B8C-83A1-F6EECF244321}">
                <p14:modId xmlns:p14="http://schemas.microsoft.com/office/powerpoint/2010/main" val="3938403494"/>
              </p:ext>
            </p:extLst>
          </p:nvPr>
        </p:nvGraphicFramePr>
        <p:xfrm>
          <a:off x="-229696" y="587182"/>
          <a:ext cx="8674190" cy="4080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6136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0CF1-1609-F7AE-0F99-0DAA94CA5F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BE2E57-785B-7BE2-1632-7EB7DB78F483}"/>
              </a:ext>
            </a:extLst>
          </p:cNvPr>
          <p:cNvSpPr>
            <a:spLocks noGrp="1"/>
          </p:cNvSpPr>
          <p:nvPr>
            <p:ph type="title"/>
          </p:nvPr>
        </p:nvSpPr>
        <p:spPr>
          <a:xfrm>
            <a:off x="4159148" y="1152000"/>
            <a:ext cx="4552852" cy="1384995"/>
          </a:xfrm>
        </p:spPr>
        <p:txBody>
          <a:bodyPr/>
          <a:lstStyle/>
          <a:p>
            <a:r>
              <a:rPr lang="fr-FR" dirty="0"/>
              <a:t>Parcours de la DSN : de la déclaration à l’ouverture des droits</a:t>
            </a:r>
          </a:p>
        </p:txBody>
      </p:sp>
      <p:sp>
        <p:nvSpPr>
          <p:cNvPr id="3" name="Espace réservé du texte 2">
            <a:extLst>
              <a:ext uri="{FF2B5EF4-FFF2-40B4-BE49-F238E27FC236}">
                <a16:creationId xmlns:a16="http://schemas.microsoft.com/office/drawing/2014/main" id="{59A75F11-1150-AEEC-13BB-B07A50107514}"/>
              </a:ext>
            </a:extLst>
          </p:cNvPr>
          <p:cNvSpPr>
            <a:spLocks noGrp="1"/>
          </p:cNvSpPr>
          <p:nvPr>
            <p:ph type="body" sz="quarter" idx="21"/>
          </p:nvPr>
        </p:nvSpPr>
        <p:spPr/>
        <p:txBody>
          <a:bodyPr/>
          <a:lstStyle/>
          <a:p>
            <a:r>
              <a:rPr lang="fr-FR"/>
              <a:t>02</a:t>
            </a:r>
          </a:p>
        </p:txBody>
      </p:sp>
      <p:sp>
        <p:nvSpPr>
          <p:cNvPr id="4" name="Espace réservé du numéro de diapositive 3">
            <a:extLst>
              <a:ext uri="{FF2B5EF4-FFF2-40B4-BE49-F238E27FC236}">
                <a16:creationId xmlns:a16="http://schemas.microsoft.com/office/drawing/2014/main" id="{252601D7-ED3D-0498-B50A-8DEF3FB77366}"/>
              </a:ext>
            </a:extLst>
          </p:cNvPr>
          <p:cNvSpPr>
            <a:spLocks noGrp="1"/>
          </p:cNvSpPr>
          <p:nvPr>
            <p:ph type="sldNum" sz="quarter" idx="22"/>
          </p:nvPr>
        </p:nvSpPr>
        <p:spPr>
          <a:xfrm>
            <a:off x="8280000" y="4739521"/>
            <a:ext cx="495120" cy="403982"/>
          </a:xfrm>
          <a:prstGeom prst="rect">
            <a:avLst/>
          </a:prstGeom>
        </p:spPr>
        <p:txBody>
          <a:bodyPr/>
          <a:lstStyle/>
          <a:p>
            <a:fld id="{86CB4B4D-7CA3-9044-876B-883B54F8677D}" type="slidenum">
              <a:rPr lang="fr-FR" smtClean="0"/>
              <a:pPr/>
              <a:t>7</a:t>
            </a:fld>
            <a:endParaRPr lang="fr-FR"/>
          </a:p>
        </p:txBody>
      </p:sp>
    </p:spTree>
    <p:extLst>
      <p:ext uri="{BB962C8B-B14F-4D97-AF65-F5344CB8AC3E}">
        <p14:creationId xmlns:p14="http://schemas.microsoft.com/office/powerpoint/2010/main" val="19177763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CB3E-FDED-2A91-17B1-BE048032BBEC}"/>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3517AC1-019E-B7AA-C03A-486A071B0B73}"/>
              </a:ext>
            </a:extLst>
          </p:cNvPr>
          <p:cNvSpPr>
            <a:spLocks noGrp="1"/>
          </p:cNvSpPr>
          <p:nvPr>
            <p:ph sz="quarter" idx="29"/>
          </p:nvPr>
        </p:nvSpPr>
        <p:spPr>
          <a:xfrm>
            <a:off x="1771375" y="1364650"/>
            <a:ext cx="7120630" cy="3049860"/>
          </a:xfrm>
        </p:spPr>
        <p:txBody>
          <a:bodyPr>
            <a:normAutofit/>
          </a:bodyPr>
          <a:lstStyle/>
          <a:p>
            <a:pPr marL="251604" lvl="1" indent="0" fontAlgn="ctr">
              <a:buNone/>
            </a:pPr>
            <a:endParaRPr lang="fr-FR" sz="1400"/>
          </a:p>
          <a:p>
            <a:endParaRPr lang="fr-FR">
              <a:solidFill>
                <a:srgbClr val="FF0000"/>
              </a:solidFill>
            </a:endParaRPr>
          </a:p>
          <a:p>
            <a:endParaRPr lang="fr-FR">
              <a:solidFill>
                <a:srgbClr val="FF0000"/>
              </a:solidFill>
            </a:endParaRPr>
          </a:p>
          <a:p>
            <a:endParaRPr lang="fr-FR">
              <a:solidFill>
                <a:srgbClr val="FF0000"/>
              </a:solidFill>
            </a:endParaRPr>
          </a:p>
          <a:p>
            <a:endParaRPr lang="fr-FR"/>
          </a:p>
          <a:p>
            <a:endParaRPr lang="fr-FR"/>
          </a:p>
        </p:txBody>
      </p:sp>
      <p:sp>
        <p:nvSpPr>
          <p:cNvPr id="3" name="Titre 2">
            <a:extLst>
              <a:ext uri="{FF2B5EF4-FFF2-40B4-BE49-F238E27FC236}">
                <a16:creationId xmlns:a16="http://schemas.microsoft.com/office/drawing/2014/main" id="{EB00C753-F004-F863-D0DE-33A64753A7BB}"/>
              </a:ext>
            </a:extLst>
          </p:cNvPr>
          <p:cNvSpPr>
            <a:spLocks noGrp="1"/>
          </p:cNvSpPr>
          <p:nvPr>
            <p:ph type="title"/>
          </p:nvPr>
        </p:nvSpPr>
        <p:spPr>
          <a:xfrm>
            <a:off x="432005" y="180001"/>
            <a:ext cx="8460000" cy="307777"/>
          </a:xfrm>
        </p:spPr>
        <p:txBody>
          <a:bodyPr/>
          <a:lstStyle/>
          <a:p>
            <a:r>
              <a:rPr lang="fr-FR" sz="2000" dirty="0"/>
              <a:t>Parcours de la DSN : de la déclaration à l’ouverture des droits</a:t>
            </a:r>
          </a:p>
        </p:txBody>
      </p:sp>
      <p:sp>
        <p:nvSpPr>
          <p:cNvPr id="4" name="Espace réservé du numéro de diapositive 3">
            <a:extLst>
              <a:ext uri="{FF2B5EF4-FFF2-40B4-BE49-F238E27FC236}">
                <a16:creationId xmlns:a16="http://schemas.microsoft.com/office/drawing/2014/main" id="{D9B1C378-7371-A8DA-9482-36F2093E1FCA}"/>
              </a:ext>
            </a:extLst>
          </p:cNvPr>
          <p:cNvSpPr>
            <a:spLocks noGrp="1"/>
          </p:cNvSpPr>
          <p:nvPr>
            <p:ph type="sldNum" sz="quarter" idx="30"/>
          </p:nvPr>
        </p:nvSpPr>
        <p:spPr/>
        <p:txBody>
          <a:bodyPr/>
          <a:lstStyle/>
          <a:p>
            <a:fld id="{0282FDC2-70C1-5C43-A3B8-F09EF6351E29}" type="slidenum">
              <a:rPr lang="fr-FR" smtClean="0"/>
              <a:pPr/>
              <a:t>8</a:t>
            </a:fld>
            <a:endParaRPr lang="fr-FR"/>
          </a:p>
        </p:txBody>
      </p:sp>
      <p:pic>
        <p:nvPicPr>
          <p:cNvPr id="8" name="Image 7">
            <a:extLst>
              <a:ext uri="{FF2B5EF4-FFF2-40B4-BE49-F238E27FC236}">
                <a16:creationId xmlns:a16="http://schemas.microsoft.com/office/drawing/2014/main" id="{F9EAEB06-C022-75C2-E101-6B1B81745848}"/>
              </a:ext>
            </a:extLst>
          </p:cNvPr>
          <p:cNvPicPr>
            <a:picLocks noChangeAspect="1"/>
          </p:cNvPicPr>
          <p:nvPr/>
        </p:nvPicPr>
        <p:blipFill>
          <a:blip r:embed="rId3"/>
          <a:stretch>
            <a:fillRect/>
          </a:stretch>
        </p:blipFill>
        <p:spPr>
          <a:xfrm>
            <a:off x="217914" y="1009432"/>
            <a:ext cx="8859486" cy="3124636"/>
          </a:xfrm>
          <a:prstGeom prst="rect">
            <a:avLst/>
          </a:prstGeom>
        </p:spPr>
      </p:pic>
    </p:spTree>
    <p:extLst>
      <p:ext uri="{BB962C8B-B14F-4D97-AF65-F5344CB8AC3E}">
        <p14:creationId xmlns:p14="http://schemas.microsoft.com/office/powerpoint/2010/main" val="23004158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B8845F2-E32B-8AE8-6DFA-C7405E150845}"/>
              </a:ext>
            </a:extLst>
          </p:cNvPr>
          <p:cNvSpPr>
            <a:spLocks noGrp="1"/>
          </p:cNvSpPr>
          <p:nvPr>
            <p:ph type="sldNum" sz="quarter" idx="30"/>
          </p:nvPr>
        </p:nvSpPr>
        <p:spPr/>
        <p:txBody>
          <a:bodyPr/>
          <a:lstStyle/>
          <a:p>
            <a:fld id="{0282FDC2-70C1-5C43-A3B8-F09EF6351E29}" type="slidenum">
              <a:rPr lang="fr-FR" smtClean="0"/>
              <a:pPr/>
              <a:t>9</a:t>
            </a:fld>
            <a:endParaRPr lang="fr-FR"/>
          </a:p>
        </p:txBody>
      </p:sp>
      <p:pic>
        <p:nvPicPr>
          <p:cNvPr id="7" name="Image 6">
            <a:extLst>
              <a:ext uri="{FF2B5EF4-FFF2-40B4-BE49-F238E27FC236}">
                <a16:creationId xmlns:a16="http://schemas.microsoft.com/office/drawing/2014/main" id="{32126F9A-1F51-9761-B42F-C593EEE5AF9A}"/>
              </a:ext>
            </a:extLst>
          </p:cNvPr>
          <p:cNvPicPr>
            <a:picLocks noChangeAspect="1"/>
          </p:cNvPicPr>
          <p:nvPr/>
        </p:nvPicPr>
        <p:blipFill>
          <a:blip r:embed="rId3"/>
          <a:stretch>
            <a:fillRect/>
          </a:stretch>
        </p:blipFill>
        <p:spPr>
          <a:xfrm>
            <a:off x="86487" y="484094"/>
            <a:ext cx="4573210" cy="4283169"/>
          </a:xfrm>
          <a:prstGeom prst="rect">
            <a:avLst/>
          </a:prstGeom>
        </p:spPr>
      </p:pic>
      <p:sp>
        <p:nvSpPr>
          <p:cNvPr id="8" name="Titre 2">
            <a:extLst>
              <a:ext uri="{FF2B5EF4-FFF2-40B4-BE49-F238E27FC236}">
                <a16:creationId xmlns:a16="http://schemas.microsoft.com/office/drawing/2014/main" id="{293713CB-7965-688A-33C1-6AC0AF1524F2}"/>
              </a:ext>
            </a:extLst>
          </p:cNvPr>
          <p:cNvSpPr>
            <a:spLocks noGrp="1"/>
          </p:cNvSpPr>
          <p:nvPr>
            <p:ph type="title"/>
          </p:nvPr>
        </p:nvSpPr>
        <p:spPr>
          <a:xfrm>
            <a:off x="431800" y="179388"/>
            <a:ext cx="8459788" cy="461962"/>
          </a:xfrm>
        </p:spPr>
        <p:txBody>
          <a:bodyPr/>
          <a:lstStyle/>
          <a:p>
            <a:r>
              <a:rPr lang="fr-FR" sz="2000" dirty="0"/>
              <a:t>Parcours de la DSN : de la déclaration à l’ouverture des droits</a:t>
            </a:r>
          </a:p>
        </p:txBody>
      </p:sp>
      <p:sp>
        <p:nvSpPr>
          <p:cNvPr id="9" name="ZoneTexte 8">
            <a:extLst>
              <a:ext uri="{FF2B5EF4-FFF2-40B4-BE49-F238E27FC236}">
                <a16:creationId xmlns:a16="http://schemas.microsoft.com/office/drawing/2014/main" id="{48AD6723-DB84-4FCE-0C9E-C2A5D7C8A179}"/>
              </a:ext>
            </a:extLst>
          </p:cNvPr>
          <p:cNvSpPr txBox="1"/>
          <p:nvPr/>
        </p:nvSpPr>
        <p:spPr>
          <a:xfrm>
            <a:off x="4826708" y="962231"/>
            <a:ext cx="4064880" cy="1938992"/>
          </a:xfrm>
          <a:prstGeom prst="rect">
            <a:avLst/>
          </a:prstGeom>
          <a:noFill/>
        </p:spPr>
        <p:txBody>
          <a:bodyPr wrap="square" rtlCol="0">
            <a:spAutoFit/>
          </a:bodyPr>
          <a:lstStyle/>
          <a:p>
            <a:r>
              <a:rPr lang="fr-FR" sz="1200" dirty="0">
                <a:solidFill>
                  <a:srgbClr val="134389"/>
                </a:solidFill>
                <a:latin typeface="Arial" panose="020B0604020202020204" pitchFamily="34" charset="0"/>
                <a:cs typeface="Arial" panose="020B0604020202020204" pitchFamily="34" charset="0"/>
              </a:rPr>
              <a:t>A réception des données de la DSN, chaque organisme intègre les éléments transmis dans son système et vérifie la cohérence des données transmises dans vos déclarations afin d’en garantir la fiabilité. </a:t>
            </a:r>
          </a:p>
          <a:p>
            <a:endParaRPr lang="fr-FR" sz="1200" dirty="0">
              <a:solidFill>
                <a:srgbClr val="134389"/>
              </a:solidFill>
              <a:latin typeface="Arial" panose="020B0604020202020204" pitchFamily="34" charset="0"/>
              <a:cs typeface="Arial" panose="020B0604020202020204" pitchFamily="34" charset="0"/>
            </a:endParaRPr>
          </a:p>
          <a:p>
            <a:r>
              <a:rPr lang="fr-FR" sz="1200" dirty="0">
                <a:solidFill>
                  <a:srgbClr val="134389"/>
                </a:solidFill>
                <a:latin typeface="Arial" panose="020B0604020202020204" pitchFamily="34" charset="0"/>
                <a:cs typeface="Arial" panose="020B0604020202020204" pitchFamily="34" charset="0"/>
              </a:rPr>
              <a:t>Suite à cette analyse, chaque organisme destinataire de vos DSN met à disposition sur votre tableau de bord un «Compte Rendu Métier» (ou CRM) pour vous préciser vos anomalies ou vous confirmer la qualité de vos déclarations.</a:t>
            </a:r>
          </a:p>
        </p:txBody>
      </p:sp>
    </p:spTree>
    <p:extLst>
      <p:ext uri="{BB962C8B-B14F-4D97-AF65-F5344CB8AC3E}">
        <p14:creationId xmlns:p14="http://schemas.microsoft.com/office/powerpoint/2010/main" val="3154074469"/>
      </p:ext>
    </p:extLst>
  </p:cSld>
  <p:clrMapOvr>
    <a:masterClrMapping/>
  </p:clrMapOvr>
  <p:transition spd="med"/>
</p:sld>
</file>

<file path=ppt/theme/theme1.xml><?xml version="1.0" encoding="utf-8"?>
<a:theme xmlns:a="http://schemas.openxmlformats.org/drawingml/2006/main" name="Charte graphique">
  <a:themeElements>
    <a:clrScheme name="Public employeur">
      <a:dk1>
        <a:srgbClr val="056A7C"/>
      </a:dk1>
      <a:lt1>
        <a:srgbClr val="85CEE4"/>
      </a:lt1>
      <a:dk2>
        <a:srgbClr val="EDECE1"/>
      </a:dk2>
      <a:lt2>
        <a:srgbClr val="FFFFFF"/>
      </a:lt2>
      <a:accent1>
        <a:srgbClr val="056B7D"/>
      </a:accent1>
      <a:accent2>
        <a:srgbClr val="35BBD9"/>
      </a:accent2>
      <a:accent3>
        <a:srgbClr val="85CEE4"/>
      </a:accent3>
      <a:accent4>
        <a:srgbClr val="EE7326"/>
      </a:accent4>
      <a:accent5>
        <a:srgbClr val="E9DACA"/>
      </a:accent5>
      <a:accent6>
        <a:srgbClr val="006FB8"/>
      </a:accent6>
      <a:hlink>
        <a:srgbClr val="154389"/>
      </a:hlink>
      <a:folHlink>
        <a:srgbClr val="056B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rssaf_PowerPoint_Masque_panoramique_04dec" id="{454129AF-EF49-354A-8E3B-B0E1AF468646}" vid="{0F40F253-8B3B-8A48-9968-A50ECB630992}"/>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d82184-c43d-4cd7-935d-f082ad68fd94">
      <Terms xmlns="http://schemas.microsoft.com/office/infopath/2007/PartnerControls"/>
    </lcf76f155ced4ddcb4097134ff3c332f>
    <TaxCatchAll xmlns="88ee9d0b-d5d3-4859-b3ec-05969a8df31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E01E45B648C04591B32F5DD8230ECB" ma:contentTypeVersion="13" ma:contentTypeDescription="Crée un document." ma:contentTypeScope="" ma:versionID="0a85f46c9b92246850ab05bd54d3b290">
  <xsd:schema xmlns:xsd="http://www.w3.org/2001/XMLSchema" xmlns:xs="http://www.w3.org/2001/XMLSchema" xmlns:p="http://schemas.microsoft.com/office/2006/metadata/properties" xmlns:ns2="cad82184-c43d-4cd7-935d-f082ad68fd94" xmlns:ns3="88ee9d0b-d5d3-4859-b3ec-05969a8df314" targetNamespace="http://schemas.microsoft.com/office/2006/metadata/properties" ma:root="true" ma:fieldsID="8306d9d3fd0cd78979b19405134edaad" ns2:_="" ns3:_="">
    <xsd:import namespace="cad82184-c43d-4cd7-935d-f082ad68fd94"/>
    <xsd:import namespace="88ee9d0b-d5d3-4859-b3ec-05969a8df3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82184-c43d-4cd7-935d-f082ad68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0315fbd-64dd-42b6-8821-119951e42b9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ee9d0b-d5d3-4859-b3ec-05969a8df314"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b207e3e3-e1d3-48cb-b50d-dfbdd6346248}" ma:internalName="TaxCatchAll" ma:showField="CatchAllData" ma:web="88ee9d0b-d5d3-4859-b3ec-05969a8df3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C4170-F783-44A3-9EEB-7627A14123FB}">
  <ds:schemaRefs>
    <ds:schemaRef ds:uri="http://purl.org/dc/terms/"/>
    <ds:schemaRef ds:uri="http://purl.org/dc/elements/1.1/"/>
    <ds:schemaRef ds:uri="cad82184-c43d-4cd7-935d-f082ad68fd94"/>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88ee9d0b-d5d3-4859-b3ec-05969a8df31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83F369A-88FA-499E-B60D-6EF2A703E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d82184-c43d-4cd7-935d-f082ad68fd94"/>
    <ds:schemaRef ds:uri="88ee9d0b-d5d3-4859-b3ec-05969a8df3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E43DA-743B-4C29-8C53-0E42E2F21F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Urssaf_PowerPoint_Masque_panoramique_BRETAGNE</Template>
  <TotalTime>687</TotalTime>
  <Words>2373</Words>
  <Application>Microsoft Office PowerPoint</Application>
  <PresentationFormat>Affichage à l'écran (16:9)</PresentationFormat>
  <Paragraphs>221</Paragraphs>
  <Slides>25</Slides>
  <Notes>25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Helvetica</vt:lpstr>
      <vt:lpstr>Helvetica Neue</vt:lpstr>
      <vt:lpstr>Police système Courant</vt:lpstr>
      <vt:lpstr>Wingdings</vt:lpstr>
      <vt:lpstr>Charte graphique</vt:lpstr>
      <vt:lpstr>La qualité des données  au service de  la sécurisation  des droits de vos agents</vt:lpstr>
      <vt:lpstr>Présentation PowerPoint</vt:lpstr>
      <vt:lpstr>Les missions de l’Urssaf</vt:lpstr>
      <vt:lpstr>Les mission</vt:lpstr>
      <vt:lpstr>Collecter et redistribuer pour financer la protection sociale</vt:lpstr>
      <vt:lpstr>Les missions de l’Urssaf</vt:lpstr>
      <vt:lpstr>Parcours de la DSN : de la déclaration à l’ouverture des droits</vt:lpstr>
      <vt:lpstr>Parcours de la DSN : de la déclaration à l’ouverture des droits</vt:lpstr>
      <vt:lpstr>Parcours de la DSN : de la déclaration à l’ouverture des droits</vt:lpstr>
      <vt:lpstr>Parcours de la DSN : de la déclaration à l’ouverture des droits</vt:lpstr>
      <vt:lpstr>Parcours de la DSN : de la déclaration à l’ouverture des droits</vt:lpstr>
      <vt:lpstr>Parcours de la DSN : de la déclaration à l’ouverture des droits</vt:lpstr>
      <vt:lpstr>Parcours de la DSN : de la déclaration à l’ouverture des droits</vt:lpstr>
      <vt:lpstr>Parcours de la DSN : de la déclaration à l’ouverture des droits</vt:lpstr>
      <vt:lpstr>Autres outils à votre disposition</vt:lpstr>
      <vt:lpstr>Parcours de la DSN : de la déclaration à l’ouverture des droits</vt:lpstr>
      <vt:lpstr>Autres outils à votre disposition</vt:lpstr>
      <vt:lpstr>Autres outils à votre disposition</vt:lpstr>
      <vt:lpstr>Autres outils à votre disposition</vt:lpstr>
      <vt:lpstr>Autres outils à votre disposition</vt:lpstr>
      <vt:lpstr>Bonnes pratiques en matière de virement</vt:lpstr>
      <vt:lpstr>Bonnes pratiques en matière de virement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DUBOURG Tiphaine (Bretagne)</dc:creator>
  <cp:keywords/>
  <dc:description/>
  <cp:lastModifiedBy>MESNY Florence (Bretagne)</cp:lastModifiedBy>
  <cp:revision>8</cp:revision>
  <cp:lastPrinted>2025-11-05T14:07:40Z</cp:lastPrinted>
  <dcterms:created xsi:type="dcterms:W3CDTF">2026-01-06T12:48:56Z</dcterms:created>
  <dcterms:modified xsi:type="dcterms:W3CDTF">2026-05-15T13:25:18Z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0x0101009AE01E45B648C04591B32F5DD8230ECB</vt:lpwstr>
  </property>
  <property fmtid="{D5CDD505-2E9C-101B-9397-08002B2CF9AE}" pid="3" name="MediaServiceImageTags">
    <vt:lpwstr/>
  </property>
</Properties>
</file>