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715" r:id="rId6"/>
  </p:sldMasterIdLst>
  <p:notesMasterIdLst>
    <p:notesMasterId r:id="rId39"/>
  </p:notesMasterIdLst>
  <p:sldIdLst>
    <p:sldId id="471" r:id="rId7"/>
    <p:sldId id="474" r:id="rId8"/>
    <p:sldId id="560" r:id="rId9"/>
    <p:sldId id="535" r:id="rId10"/>
    <p:sldId id="543" r:id="rId11"/>
    <p:sldId id="558" r:id="rId12"/>
    <p:sldId id="544" r:id="rId13"/>
    <p:sldId id="559" r:id="rId14"/>
    <p:sldId id="545" r:id="rId15"/>
    <p:sldId id="546" r:id="rId16"/>
    <p:sldId id="547" r:id="rId17"/>
    <p:sldId id="548" r:id="rId18"/>
    <p:sldId id="561" r:id="rId19"/>
    <p:sldId id="549" r:id="rId20"/>
    <p:sldId id="550" r:id="rId21"/>
    <p:sldId id="551" r:id="rId22"/>
    <p:sldId id="552" r:id="rId23"/>
    <p:sldId id="562" r:id="rId24"/>
    <p:sldId id="553" r:id="rId25"/>
    <p:sldId id="554" r:id="rId26"/>
    <p:sldId id="555" r:id="rId27"/>
    <p:sldId id="563" r:id="rId28"/>
    <p:sldId id="556" r:id="rId29"/>
    <p:sldId id="564" r:id="rId30"/>
    <p:sldId id="565" r:id="rId31"/>
    <p:sldId id="557" r:id="rId32"/>
    <p:sldId id="566" r:id="rId33"/>
    <p:sldId id="298" r:id="rId34"/>
    <p:sldId id="540" r:id="rId35"/>
    <p:sldId id="538" r:id="rId36"/>
    <p:sldId id="541" r:id="rId37"/>
    <p:sldId id="513" r:id="rId38"/>
  </p:sldIdLst>
  <p:sldSz cx="12192000" cy="6858000"/>
  <p:notesSz cx="6889750" cy="960755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1C91301-BFD3-F56D-C748-5331E5A37374}" name="Laura Panichi" initials="LP" userId="S::panichi@ctip.asso.fr::8f86b0bc-70ff-45c4-a96d-df63a7b42a6b"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530E"/>
    <a:srgbClr val="215483"/>
    <a:srgbClr val="013366"/>
    <a:srgbClr val="266196"/>
    <a:srgbClr val="1152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B40C8B-24E0-4BBF-A30C-9E5BCBAA9DFD}" v="65" dt="2026-05-21T13:44:44.8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5267" autoAdjust="0"/>
  </p:normalViewPr>
  <p:slideViewPr>
    <p:cSldViewPr snapToGrid="0">
      <p:cViewPr varScale="1">
        <p:scale>
          <a:sx n="119" d="100"/>
          <a:sy n="119" d="100"/>
        </p:scale>
        <p:origin x="96" y="216"/>
      </p:cViewPr>
      <p:guideLst>
        <p:guide orient="horz" pos="2160"/>
        <p:guide pos="3840"/>
      </p:guideLst>
    </p:cSldViewPr>
  </p:slideViewPr>
  <p:notesTextViewPr>
    <p:cViewPr>
      <p:scale>
        <a:sx n="1" d="1"/>
        <a:sy n="1" d="1"/>
      </p:scale>
      <p:origin x="0" y="0"/>
    </p:cViewPr>
  </p:notesTextViewPr>
  <p:notesViewPr>
    <p:cSldViewPr snapToGrid="0">
      <p:cViewPr varScale="1">
        <p:scale>
          <a:sx n="86" d="100"/>
          <a:sy n="86" d="100"/>
        </p:scale>
        <p:origin x="386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notesMaster" Target="notesMasters/notesMaster1.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tableStyles" Target="tableStyle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microsoft.com/office/2018/10/relationships/authors" Target="authors.xml"/><Relationship Id="rId20" Type="http://schemas.openxmlformats.org/officeDocument/2006/relationships/slide" Target="slides/slide14.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RABI" userId="50d92bfb-b34b-495e-bdd4-1e43434eb28e" providerId="ADAL" clId="{4F946119-4247-4631-8280-5F321C2D3BD0}"/>
    <pc:docChg chg="undo redo custSel addSld delSld modSld sldOrd modMainMaster">
      <pc:chgData name="Sarah RABI" userId="50d92bfb-b34b-495e-bdd4-1e43434eb28e" providerId="ADAL" clId="{4F946119-4247-4631-8280-5F321C2D3BD0}" dt="2026-05-21T13:44:53.702" v="546" actId="1076"/>
      <pc:docMkLst>
        <pc:docMk/>
      </pc:docMkLst>
      <pc:sldChg chg="modSp mod">
        <pc:chgData name="Sarah RABI" userId="50d92bfb-b34b-495e-bdd4-1e43434eb28e" providerId="ADAL" clId="{4F946119-4247-4631-8280-5F321C2D3BD0}" dt="2026-05-21T13:20:05.204" v="457" actId="14100"/>
        <pc:sldMkLst>
          <pc:docMk/>
          <pc:sldMk cId="0" sldId="298"/>
        </pc:sldMkLst>
        <pc:spChg chg="mod">
          <ac:chgData name="Sarah RABI" userId="50d92bfb-b34b-495e-bdd4-1e43434eb28e" providerId="ADAL" clId="{4F946119-4247-4631-8280-5F321C2D3BD0}" dt="2026-05-21T13:20:05.204" v="457" actId="14100"/>
          <ac:spMkLst>
            <pc:docMk/>
            <pc:sldMk cId="0" sldId="298"/>
            <ac:spMk id="4" creationId="{6BBCCF6B-830F-3F71-C71A-18517E32B4E8}"/>
          </ac:spMkLst>
        </pc:spChg>
        <pc:spChg chg="mod">
          <ac:chgData name="Sarah RABI" userId="50d92bfb-b34b-495e-bdd4-1e43434eb28e" providerId="ADAL" clId="{4F946119-4247-4631-8280-5F321C2D3BD0}" dt="2026-05-21T13:15:52.714" v="418" actId="20577"/>
          <ac:spMkLst>
            <pc:docMk/>
            <pc:sldMk cId="0" sldId="298"/>
            <ac:spMk id="6147" creationId="{00000000-0000-0000-0000-000000000000}"/>
          </ac:spMkLst>
        </pc:spChg>
      </pc:sldChg>
      <pc:sldChg chg="modSp mod">
        <pc:chgData name="Sarah RABI" userId="50d92bfb-b34b-495e-bdd4-1e43434eb28e" providerId="ADAL" clId="{4F946119-4247-4631-8280-5F321C2D3BD0}" dt="2026-05-21T12:14:52.584" v="14" actId="1076"/>
        <pc:sldMkLst>
          <pc:docMk/>
          <pc:sldMk cId="4081973947" sldId="471"/>
        </pc:sldMkLst>
        <pc:spChg chg="mod">
          <ac:chgData name="Sarah RABI" userId="50d92bfb-b34b-495e-bdd4-1e43434eb28e" providerId="ADAL" clId="{4F946119-4247-4631-8280-5F321C2D3BD0}" dt="2026-05-21T12:14:52.584" v="14" actId="1076"/>
          <ac:spMkLst>
            <pc:docMk/>
            <pc:sldMk cId="4081973947" sldId="471"/>
            <ac:spMk id="2" creationId="{00000000-0000-0000-0000-000000000000}"/>
          </ac:spMkLst>
        </pc:spChg>
        <pc:spChg chg="mod">
          <ac:chgData name="Sarah RABI" userId="50d92bfb-b34b-495e-bdd4-1e43434eb28e" providerId="ADAL" clId="{4F946119-4247-4631-8280-5F321C2D3BD0}" dt="2026-05-21T12:14:32.255" v="12" actId="20577"/>
          <ac:spMkLst>
            <pc:docMk/>
            <pc:sldMk cId="4081973947" sldId="471"/>
            <ac:spMk id="4" creationId="{00000000-0000-0000-0000-000000000000}"/>
          </ac:spMkLst>
        </pc:spChg>
      </pc:sldChg>
      <pc:sldChg chg="modSp mod">
        <pc:chgData name="Sarah RABI" userId="50d92bfb-b34b-495e-bdd4-1e43434eb28e" providerId="ADAL" clId="{4F946119-4247-4631-8280-5F321C2D3BD0}" dt="2026-05-21T12:15:44.536" v="24" actId="20577"/>
        <pc:sldMkLst>
          <pc:docMk/>
          <pc:sldMk cId="3640491079" sldId="474"/>
        </pc:sldMkLst>
        <pc:spChg chg="mod">
          <ac:chgData name="Sarah RABI" userId="50d92bfb-b34b-495e-bdd4-1e43434eb28e" providerId="ADAL" clId="{4F946119-4247-4631-8280-5F321C2D3BD0}" dt="2026-05-21T12:15:44.536" v="24" actId="20577"/>
          <ac:spMkLst>
            <pc:docMk/>
            <pc:sldMk cId="3640491079" sldId="474"/>
            <ac:spMk id="5" creationId="{00000000-0000-0000-0000-000000000000}"/>
          </ac:spMkLst>
        </pc:spChg>
      </pc:sldChg>
      <pc:sldChg chg="delSp mod">
        <pc:chgData name="Sarah RABI" userId="50d92bfb-b34b-495e-bdd4-1e43434eb28e" providerId="ADAL" clId="{4F946119-4247-4631-8280-5F321C2D3BD0}" dt="2026-05-21T13:20:37.940" v="461" actId="478"/>
        <pc:sldMkLst>
          <pc:docMk/>
          <pc:sldMk cId="3899352167" sldId="513"/>
        </pc:sldMkLst>
        <pc:picChg chg="del">
          <ac:chgData name="Sarah RABI" userId="50d92bfb-b34b-495e-bdd4-1e43434eb28e" providerId="ADAL" clId="{4F946119-4247-4631-8280-5F321C2D3BD0}" dt="2026-05-21T13:20:37.940" v="461" actId="478"/>
          <ac:picMkLst>
            <pc:docMk/>
            <pc:sldMk cId="3899352167" sldId="513"/>
            <ac:picMk id="6" creationId="{F87B58AE-A109-654B-75D5-F6FC07216185}"/>
          </ac:picMkLst>
        </pc:picChg>
      </pc:sldChg>
      <pc:sldChg chg="modSp mod">
        <pc:chgData name="Sarah RABI" userId="50d92bfb-b34b-495e-bdd4-1e43434eb28e" providerId="ADAL" clId="{4F946119-4247-4631-8280-5F321C2D3BD0}" dt="2026-05-21T12:16:33.385" v="36" actId="113"/>
        <pc:sldMkLst>
          <pc:docMk/>
          <pc:sldMk cId="3171244851" sldId="535"/>
        </pc:sldMkLst>
        <pc:spChg chg="mod">
          <ac:chgData name="Sarah RABI" userId="50d92bfb-b34b-495e-bdd4-1e43434eb28e" providerId="ADAL" clId="{4F946119-4247-4631-8280-5F321C2D3BD0}" dt="2026-05-21T12:16:33.385" v="36" actId="113"/>
          <ac:spMkLst>
            <pc:docMk/>
            <pc:sldMk cId="3171244851" sldId="535"/>
            <ac:spMk id="5" creationId="{00000000-0000-0000-0000-000000000000}"/>
          </ac:spMkLst>
        </pc:spChg>
      </pc:sldChg>
      <pc:sldChg chg="modSp mod">
        <pc:chgData name="Sarah RABI" userId="50d92bfb-b34b-495e-bdd4-1e43434eb28e" providerId="ADAL" clId="{4F946119-4247-4631-8280-5F321C2D3BD0}" dt="2026-05-21T13:20:11.280" v="459" actId="14100"/>
        <pc:sldMkLst>
          <pc:docMk/>
          <pc:sldMk cId="3966494385" sldId="538"/>
        </pc:sldMkLst>
        <pc:spChg chg="mod">
          <ac:chgData name="Sarah RABI" userId="50d92bfb-b34b-495e-bdd4-1e43434eb28e" providerId="ADAL" clId="{4F946119-4247-4631-8280-5F321C2D3BD0}" dt="2026-05-21T13:20:11.280" v="459" actId="14100"/>
          <ac:spMkLst>
            <pc:docMk/>
            <pc:sldMk cId="3966494385" sldId="538"/>
            <ac:spMk id="4" creationId="{FB9DA0C7-D0F4-495C-B981-24213AD80B36}"/>
          </ac:spMkLst>
        </pc:spChg>
      </pc:sldChg>
      <pc:sldChg chg="modSp mod">
        <pc:chgData name="Sarah RABI" userId="50d92bfb-b34b-495e-bdd4-1e43434eb28e" providerId="ADAL" clId="{4F946119-4247-4631-8280-5F321C2D3BD0}" dt="2026-05-21T13:20:08.206" v="458" actId="14100"/>
        <pc:sldMkLst>
          <pc:docMk/>
          <pc:sldMk cId="1093706130" sldId="540"/>
        </pc:sldMkLst>
        <pc:spChg chg="mod">
          <ac:chgData name="Sarah RABI" userId="50d92bfb-b34b-495e-bdd4-1e43434eb28e" providerId="ADAL" clId="{4F946119-4247-4631-8280-5F321C2D3BD0}" dt="2026-05-21T13:20:08.206" v="458" actId="14100"/>
          <ac:spMkLst>
            <pc:docMk/>
            <pc:sldMk cId="1093706130" sldId="540"/>
            <ac:spMk id="4" creationId="{FB9DA0C7-D0F4-495C-B981-24213AD80B36}"/>
          </ac:spMkLst>
        </pc:spChg>
      </pc:sldChg>
      <pc:sldChg chg="modSp mod">
        <pc:chgData name="Sarah RABI" userId="50d92bfb-b34b-495e-bdd4-1e43434eb28e" providerId="ADAL" clId="{4F946119-4247-4631-8280-5F321C2D3BD0}" dt="2026-05-21T13:20:14.475" v="460" actId="14100"/>
        <pc:sldMkLst>
          <pc:docMk/>
          <pc:sldMk cId="2188645035" sldId="541"/>
        </pc:sldMkLst>
        <pc:spChg chg="mod">
          <ac:chgData name="Sarah RABI" userId="50d92bfb-b34b-495e-bdd4-1e43434eb28e" providerId="ADAL" clId="{4F946119-4247-4631-8280-5F321C2D3BD0}" dt="2026-05-21T13:20:14.475" v="460" actId="14100"/>
          <ac:spMkLst>
            <pc:docMk/>
            <pc:sldMk cId="2188645035" sldId="541"/>
            <ac:spMk id="4" creationId="{FB9DA0C7-D0F4-495C-B981-24213AD80B36}"/>
          </ac:spMkLst>
        </pc:spChg>
      </pc:sldChg>
      <pc:sldChg chg="modSp mod">
        <pc:chgData name="Sarah RABI" userId="50d92bfb-b34b-495e-bdd4-1e43434eb28e" providerId="ADAL" clId="{4F946119-4247-4631-8280-5F321C2D3BD0}" dt="2026-05-21T12:38:27.475" v="188" actId="20577"/>
        <pc:sldMkLst>
          <pc:docMk/>
          <pc:sldMk cId="3033838790" sldId="545"/>
        </pc:sldMkLst>
        <pc:spChg chg="mod">
          <ac:chgData name="Sarah RABI" userId="50d92bfb-b34b-495e-bdd4-1e43434eb28e" providerId="ADAL" clId="{4F946119-4247-4631-8280-5F321C2D3BD0}" dt="2026-05-21T12:38:27.475" v="188" actId="20577"/>
          <ac:spMkLst>
            <pc:docMk/>
            <pc:sldMk cId="3033838790" sldId="545"/>
            <ac:spMk id="2" creationId="{00000000-0000-0000-0000-000000000000}"/>
          </ac:spMkLst>
        </pc:spChg>
      </pc:sldChg>
      <pc:sldChg chg="addSp delSp modSp mod">
        <pc:chgData name="Sarah RABI" userId="50d92bfb-b34b-495e-bdd4-1e43434eb28e" providerId="ADAL" clId="{4F946119-4247-4631-8280-5F321C2D3BD0}" dt="2026-05-21T12:38:41.135" v="191" actId="255"/>
        <pc:sldMkLst>
          <pc:docMk/>
          <pc:sldMk cId="2737128788" sldId="546"/>
        </pc:sldMkLst>
        <pc:spChg chg="mod">
          <ac:chgData name="Sarah RABI" userId="50d92bfb-b34b-495e-bdd4-1e43434eb28e" providerId="ADAL" clId="{4F946119-4247-4631-8280-5F321C2D3BD0}" dt="2026-05-21T12:38:41.135" v="191" actId="255"/>
          <ac:spMkLst>
            <pc:docMk/>
            <pc:sldMk cId="2737128788" sldId="546"/>
            <ac:spMk id="2" creationId="{00000000-0000-0000-0000-000000000000}"/>
          </ac:spMkLst>
        </pc:spChg>
        <pc:spChg chg="add del mod">
          <ac:chgData name="Sarah RABI" userId="50d92bfb-b34b-495e-bdd4-1e43434eb28e" providerId="ADAL" clId="{4F946119-4247-4631-8280-5F321C2D3BD0}" dt="2026-05-21T12:36:34.536" v="174" actId="478"/>
          <ac:spMkLst>
            <pc:docMk/>
            <pc:sldMk cId="2737128788" sldId="546"/>
            <ac:spMk id="4" creationId="{209AA56D-7125-A876-8AF8-B9DB1CEF2A9D}"/>
          </ac:spMkLst>
        </pc:spChg>
      </pc:sldChg>
      <pc:sldChg chg="modSp mod">
        <pc:chgData name="Sarah RABI" userId="50d92bfb-b34b-495e-bdd4-1e43434eb28e" providerId="ADAL" clId="{4F946119-4247-4631-8280-5F321C2D3BD0}" dt="2026-05-21T12:39:40.265" v="196" actId="108"/>
        <pc:sldMkLst>
          <pc:docMk/>
          <pc:sldMk cId="796734707" sldId="547"/>
        </pc:sldMkLst>
        <pc:spChg chg="mod">
          <ac:chgData name="Sarah RABI" userId="50d92bfb-b34b-495e-bdd4-1e43434eb28e" providerId="ADAL" clId="{4F946119-4247-4631-8280-5F321C2D3BD0}" dt="2026-05-21T12:38:33.263" v="189" actId="6549"/>
          <ac:spMkLst>
            <pc:docMk/>
            <pc:sldMk cId="796734707" sldId="547"/>
            <ac:spMk id="2" creationId="{00000000-0000-0000-0000-000000000000}"/>
          </ac:spMkLst>
        </pc:spChg>
        <pc:spChg chg="mod">
          <ac:chgData name="Sarah RABI" userId="50d92bfb-b34b-495e-bdd4-1e43434eb28e" providerId="ADAL" clId="{4F946119-4247-4631-8280-5F321C2D3BD0}" dt="2026-05-21T12:39:40.265" v="196" actId="108"/>
          <ac:spMkLst>
            <pc:docMk/>
            <pc:sldMk cId="796734707" sldId="547"/>
            <ac:spMk id="3" creationId="{00000000-0000-0000-0000-000000000000}"/>
          </ac:spMkLst>
        </pc:spChg>
      </pc:sldChg>
      <pc:sldChg chg="modSp mod">
        <pc:chgData name="Sarah RABI" userId="50d92bfb-b34b-495e-bdd4-1e43434eb28e" providerId="ADAL" clId="{4F946119-4247-4631-8280-5F321C2D3BD0}" dt="2026-05-21T12:40:12.776" v="198" actId="14100"/>
        <pc:sldMkLst>
          <pc:docMk/>
          <pc:sldMk cId="1985606407" sldId="548"/>
        </pc:sldMkLst>
        <pc:spChg chg="mod">
          <ac:chgData name="Sarah RABI" userId="50d92bfb-b34b-495e-bdd4-1e43434eb28e" providerId="ADAL" clId="{4F946119-4247-4631-8280-5F321C2D3BD0}" dt="2026-05-21T12:38:48.414" v="192" actId="20577"/>
          <ac:spMkLst>
            <pc:docMk/>
            <pc:sldMk cId="1985606407" sldId="548"/>
            <ac:spMk id="2" creationId="{00000000-0000-0000-0000-000000000000}"/>
          </ac:spMkLst>
        </pc:spChg>
        <pc:picChg chg="mod">
          <ac:chgData name="Sarah RABI" userId="50d92bfb-b34b-495e-bdd4-1e43434eb28e" providerId="ADAL" clId="{4F946119-4247-4631-8280-5F321C2D3BD0}" dt="2026-05-21T12:40:12.776" v="198" actId="14100"/>
          <ac:picMkLst>
            <pc:docMk/>
            <pc:sldMk cId="1985606407" sldId="548"/>
            <ac:picMk id="5" creationId="{9DE7CEF3-E79B-E06B-B63B-EF362F9DBA8A}"/>
          </ac:picMkLst>
        </pc:picChg>
      </pc:sldChg>
      <pc:sldChg chg="addSp delSp modSp mod">
        <pc:chgData name="Sarah RABI" userId="50d92bfb-b34b-495e-bdd4-1e43434eb28e" providerId="ADAL" clId="{4F946119-4247-4631-8280-5F321C2D3BD0}" dt="2026-05-21T13:44:53.702" v="546" actId="1076"/>
        <pc:sldMkLst>
          <pc:docMk/>
          <pc:sldMk cId="1633617551" sldId="549"/>
        </pc:sldMkLst>
        <pc:spChg chg="mod">
          <ac:chgData name="Sarah RABI" userId="50d92bfb-b34b-495e-bdd4-1e43434eb28e" providerId="ADAL" clId="{4F946119-4247-4631-8280-5F321C2D3BD0}" dt="2026-05-21T12:36:58.954" v="177" actId="14100"/>
          <ac:spMkLst>
            <pc:docMk/>
            <pc:sldMk cId="1633617551" sldId="549"/>
            <ac:spMk id="2" creationId="{00000000-0000-0000-0000-000000000000}"/>
          </ac:spMkLst>
        </pc:spChg>
        <pc:spChg chg="mod">
          <ac:chgData name="Sarah RABI" userId="50d92bfb-b34b-495e-bdd4-1e43434eb28e" providerId="ADAL" clId="{4F946119-4247-4631-8280-5F321C2D3BD0}" dt="2026-05-21T13:44:48.403" v="544" actId="20577"/>
          <ac:spMkLst>
            <pc:docMk/>
            <pc:sldMk cId="1633617551" sldId="549"/>
            <ac:spMk id="3" creationId="{00000000-0000-0000-0000-000000000000}"/>
          </ac:spMkLst>
        </pc:spChg>
        <pc:graphicFrameChg chg="del mod">
          <ac:chgData name="Sarah RABI" userId="50d92bfb-b34b-495e-bdd4-1e43434eb28e" providerId="ADAL" clId="{4F946119-4247-4631-8280-5F321C2D3BD0}" dt="2026-05-21T13:41:48.938" v="530" actId="478"/>
          <ac:graphicFrameMkLst>
            <pc:docMk/>
            <pc:sldMk cId="1633617551" sldId="549"/>
            <ac:graphicFrameMk id="4" creationId="{78BB14C2-CEC4-34D5-91A4-F7EA4190634F}"/>
          </ac:graphicFrameMkLst>
        </pc:graphicFrameChg>
        <pc:graphicFrameChg chg="mod">
          <ac:chgData name="Sarah RABI" userId="50d92bfb-b34b-495e-bdd4-1e43434eb28e" providerId="ADAL" clId="{4F946119-4247-4631-8280-5F321C2D3BD0}" dt="2026-05-21T13:44:53.702" v="546" actId="1076"/>
          <ac:graphicFrameMkLst>
            <pc:docMk/>
            <pc:sldMk cId="1633617551" sldId="549"/>
            <ac:graphicFrameMk id="5" creationId="{7B50AA09-4AB9-911C-2E3E-1D6641D0673C}"/>
          </ac:graphicFrameMkLst>
        </pc:graphicFrameChg>
        <pc:graphicFrameChg chg="add mod">
          <ac:chgData name="Sarah RABI" userId="50d92bfb-b34b-495e-bdd4-1e43434eb28e" providerId="ADAL" clId="{4F946119-4247-4631-8280-5F321C2D3BD0}" dt="2026-05-21T13:34:49.941" v="526"/>
          <ac:graphicFrameMkLst>
            <pc:docMk/>
            <pc:sldMk cId="1633617551" sldId="549"/>
            <ac:graphicFrameMk id="6" creationId="{29FCF862-4DA9-855C-BCA4-175D7178CEF6}"/>
          </ac:graphicFrameMkLst>
        </pc:graphicFrameChg>
        <pc:graphicFrameChg chg="add mod">
          <ac:chgData name="Sarah RABI" userId="50d92bfb-b34b-495e-bdd4-1e43434eb28e" providerId="ADAL" clId="{4F946119-4247-4631-8280-5F321C2D3BD0}" dt="2026-05-21T13:40:45.863" v="527"/>
          <ac:graphicFrameMkLst>
            <pc:docMk/>
            <pc:sldMk cId="1633617551" sldId="549"/>
            <ac:graphicFrameMk id="7" creationId="{6BEE853C-1A86-CD78-78A0-3B21D4A20FB3}"/>
          </ac:graphicFrameMkLst>
        </pc:graphicFrameChg>
        <pc:graphicFrameChg chg="add mod">
          <ac:chgData name="Sarah RABI" userId="50d92bfb-b34b-495e-bdd4-1e43434eb28e" providerId="ADAL" clId="{4F946119-4247-4631-8280-5F321C2D3BD0}" dt="2026-05-21T13:42:04.293" v="533" actId="1076"/>
          <ac:graphicFrameMkLst>
            <pc:docMk/>
            <pc:sldMk cId="1633617551" sldId="549"/>
            <ac:graphicFrameMk id="8" creationId="{FE8CC982-10C7-102E-78D2-F19897EF9F59}"/>
          </ac:graphicFrameMkLst>
        </pc:graphicFrameChg>
        <pc:graphicFrameChg chg="add mod">
          <ac:chgData name="Sarah RABI" userId="50d92bfb-b34b-495e-bdd4-1e43434eb28e" providerId="ADAL" clId="{4F946119-4247-4631-8280-5F321C2D3BD0}" dt="2026-05-21T13:44:52.330" v="545" actId="1076"/>
          <ac:graphicFrameMkLst>
            <pc:docMk/>
            <pc:sldMk cId="1633617551" sldId="549"/>
            <ac:graphicFrameMk id="9" creationId="{9F8E21B7-98F8-42E6-C907-6F6DE9ED55C4}"/>
          </ac:graphicFrameMkLst>
        </pc:graphicFrameChg>
      </pc:sldChg>
      <pc:sldChg chg="modSp mod">
        <pc:chgData name="Sarah RABI" userId="50d92bfb-b34b-495e-bdd4-1e43434eb28e" providerId="ADAL" clId="{4F946119-4247-4631-8280-5F321C2D3BD0}" dt="2026-05-21T12:45:49.973" v="208" actId="113"/>
        <pc:sldMkLst>
          <pc:docMk/>
          <pc:sldMk cId="37718443" sldId="550"/>
        </pc:sldMkLst>
        <pc:spChg chg="mod">
          <ac:chgData name="Sarah RABI" userId="50d92bfb-b34b-495e-bdd4-1e43434eb28e" providerId="ADAL" clId="{4F946119-4247-4631-8280-5F321C2D3BD0}" dt="2026-05-21T12:37:02.558" v="179" actId="27636"/>
          <ac:spMkLst>
            <pc:docMk/>
            <pc:sldMk cId="37718443" sldId="550"/>
            <ac:spMk id="2" creationId="{00000000-0000-0000-0000-000000000000}"/>
          </ac:spMkLst>
        </pc:spChg>
        <pc:graphicFrameChg chg="mod">
          <ac:chgData name="Sarah RABI" userId="50d92bfb-b34b-495e-bdd4-1e43434eb28e" providerId="ADAL" clId="{4F946119-4247-4631-8280-5F321C2D3BD0}" dt="2026-05-21T12:45:49.973" v="208" actId="113"/>
          <ac:graphicFrameMkLst>
            <pc:docMk/>
            <pc:sldMk cId="37718443" sldId="550"/>
            <ac:graphicFrameMk id="6" creationId="{0B630933-94EA-AF33-BF67-0671AB5BC372}"/>
          </ac:graphicFrameMkLst>
        </pc:graphicFrameChg>
      </pc:sldChg>
      <pc:sldChg chg="modSp mod">
        <pc:chgData name="Sarah RABI" userId="50d92bfb-b34b-495e-bdd4-1e43434eb28e" providerId="ADAL" clId="{4F946119-4247-4631-8280-5F321C2D3BD0}" dt="2026-05-21T12:46:53.147" v="213" actId="113"/>
        <pc:sldMkLst>
          <pc:docMk/>
          <pc:sldMk cId="871020794" sldId="551"/>
        </pc:sldMkLst>
        <pc:spChg chg="mod">
          <ac:chgData name="Sarah RABI" userId="50d92bfb-b34b-495e-bdd4-1e43434eb28e" providerId="ADAL" clId="{4F946119-4247-4631-8280-5F321C2D3BD0}" dt="2026-05-21T12:37:06.386" v="180" actId="14100"/>
          <ac:spMkLst>
            <pc:docMk/>
            <pc:sldMk cId="871020794" sldId="551"/>
            <ac:spMk id="2" creationId="{00000000-0000-0000-0000-000000000000}"/>
          </ac:spMkLst>
        </pc:spChg>
        <pc:spChg chg="mod">
          <ac:chgData name="Sarah RABI" userId="50d92bfb-b34b-495e-bdd4-1e43434eb28e" providerId="ADAL" clId="{4F946119-4247-4631-8280-5F321C2D3BD0}" dt="2026-05-21T12:46:53.147" v="213" actId="113"/>
          <ac:spMkLst>
            <pc:docMk/>
            <pc:sldMk cId="871020794" sldId="551"/>
            <ac:spMk id="3" creationId="{00000000-0000-0000-0000-000000000000}"/>
          </ac:spMkLst>
        </pc:spChg>
      </pc:sldChg>
      <pc:sldChg chg="modSp mod">
        <pc:chgData name="Sarah RABI" userId="50d92bfb-b34b-495e-bdd4-1e43434eb28e" providerId="ADAL" clId="{4F946119-4247-4631-8280-5F321C2D3BD0}" dt="2026-05-21T12:47:17.842" v="216" actId="113"/>
        <pc:sldMkLst>
          <pc:docMk/>
          <pc:sldMk cId="873006297" sldId="552"/>
        </pc:sldMkLst>
        <pc:spChg chg="mod">
          <ac:chgData name="Sarah RABI" userId="50d92bfb-b34b-495e-bdd4-1e43434eb28e" providerId="ADAL" clId="{4F946119-4247-4631-8280-5F321C2D3BD0}" dt="2026-05-21T12:47:17.842" v="216" actId="113"/>
          <ac:spMkLst>
            <pc:docMk/>
            <pc:sldMk cId="873006297" sldId="552"/>
            <ac:spMk id="3" creationId="{00000000-0000-0000-0000-000000000000}"/>
          </ac:spMkLst>
        </pc:spChg>
      </pc:sldChg>
      <pc:sldChg chg="modSp mod">
        <pc:chgData name="Sarah RABI" userId="50d92bfb-b34b-495e-bdd4-1e43434eb28e" providerId="ADAL" clId="{4F946119-4247-4631-8280-5F321C2D3BD0}" dt="2026-05-21T12:52:14.310" v="295" actId="20577"/>
        <pc:sldMkLst>
          <pc:docMk/>
          <pc:sldMk cId="3128795462" sldId="553"/>
        </pc:sldMkLst>
        <pc:spChg chg="mod">
          <ac:chgData name="Sarah RABI" userId="50d92bfb-b34b-495e-bdd4-1e43434eb28e" providerId="ADAL" clId="{4F946119-4247-4631-8280-5F321C2D3BD0}" dt="2026-05-21T12:52:14.310" v="295" actId="20577"/>
          <ac:spMkLst>
            <pc:docMk/>
            <pc:sldMk cId="3128795462" sldId="553"/>
            <ac:spMk id="3" creationId="{00000000-0000-0000-0000-000000000000}"/>
          </ac:spMkLst>
        </pc:spChg>
      </pc:sldChg>
      <pc:sldChg chg="modSp">
        <pc:chgData name="Sarah RABI" userId="50d92bfb-b34b-495e-bdd4-1e43434eb28e" providerId="ADAL" clId="{4F946119-4247-4631-8280-5F321C2D3BD0}" dt="2026-05-21T12:43:31.666" v="200"/>
        <pc:sldMkLst>
          <pc:docMk/>
          <pc:sldMk cId="2570956383" sldId="554"/>
        </pc:sldMkLst>
        <pc:graphicFrameChg chg="mod">
          <ac:chgData name="Sarah RABI" userId="50d92bfb-b34b-495e-bdd4-1e43434eb28e" providerId="ADAL" clId="{4F946119-4247-4631-8280-5F321C2D3BD0}" dt="2026-05-21T12:43:31.666" v="200"/>
          <ac:graphicFrameMkLst>
            <pc:docMk/>
            <pc:sldMk cId="2570956383" sldId="554"/>
            <ac:graphicFrameMk id="4" creationId="{414CDC6E-16CB-5346-A09C-E37C18F1D6FA}"/>
          </ac:graphicFrameMkLst>
        </pc:graphicFrameChg>
      </pc:sldChg>
      <pc:sldChg chg="modSp">
        <pc:chgData name="Sarah RABI" userId="50d92bfb-b34b-495e-bdd4-1e43434eb28e" providerId="ADAL" clId="{4F946119-4247-4631-8280-5F321C2D3BD0}" dt="2026-05-21T12:57:00.783" v="298"/>
        <pc:sldMkLst>
          <pc:docMk/>
          <pc:sldMk cId="1362825888" sldId="556"/>
        </pc:sldMkLst>
        <pc:spChg chg="mod">
          <ac:chgData name="Sarah RABI" userId="50d92bfb-b34b-495e-bdd4-1e43434eb28e" providerId="ADAL" clId="{4F946119-4247-4631-8280-5F321C2D3BD0}" dt="2026-05-21T12:57:00.783" v="298"/>
          <ac:spMkLst>
            <pc:docMk/>
            <pc:sldMk cId="1362825888" sldId="556"/>
            <ac:spMk id="3" creationId="{00000000-0000-0000-0000-000000000000}"/>
          </ac:spMkLst>
        </pc:spChg>
      </pc:sldChg>
      <pc:sldChg chg="modSp mod">
        <pc:chgData name="Sarah RABI" userId="50d92bfb-b34b-495e-bdd4-1e43434eb28e" providerId="ADAL" clId="{4F946119-4247-4631-8280-5F321C2D3BD0}" dt="2026-05-21T13:18:40.753" v="456" actId="1076"/>
        <pc:sldMkLst>
          <pc:docMk/>
          <pc:sldMk cId="2540740718" sldId="557"/>
        </pc:sldMkLst>
        <pc:spChg chg="mod">
          <ac:chgData name="Sarah RABI" userId="50d92bfb-b34b-495e-bdd4-1e43434eb28e" providerId="ADAL" clId="{4F946119-4247-4631-8280-5F321C2D3BD0}" dt="2026-05-21T13:13:17.408" v="381" actId="1076"/>
          <ac:spMkLst>
            <pc:docMk/>
            <pc:sldMk cId="2540740718" sldId="557"/>
            <ac:spMk id="2" creationId="{00000000-0000-0000-0000-000000000000}"/>
          </ac:spMkLst>
        </pc:spChg>
        <pc:spChg chg="mod">
          <ac:chgData name="Sarah RABI" userId="50d92bfb-b34b-495e-bdd4-1e43434eb28e" providerId="ADAL" clId="{4F946119-4247-4631-8280-5F321C2D3BD0}" dt="2026-05-21T13:18:40.753" v="456" actId="1076"/>
          <ac:spMkLst>
            <pc:docMk/>
            <pc:sldMk cId="2540740718" sldId="557"/>
            <ac:spMk id="3" creationId="{00000000-0000-0000-0000-000000000000}"/>
          </ac:spMkLst>
        </pc:spChg>
      </pc:sldChg>
      <pc:sldChg chg="addSp delSp modSp new del mod">
        <pc:chgData name="Sarah RABI" userId="50d92bfb-b34b-495e-bdd4-1e43434eb28e" providerId="ADAL" clId="{4F946119-4247-4631-8280-5F321C2D3BD0}" dt="2026-05-21T12:23:38.328" v="41" actId="2696"/>
        <pc:sldMkLst>
          <pc:docMk/>
          <pc:sldMk cId="1678729627" sldId="558"/>
        </pc:sldMkLst>
        <pc:spChg chg="add mod">
          <ac:chgData name="Sarah RABI" userId="50d92bfb-b34b-495e-bdd4-1e43434eb28e" providerId="ADAL" clId="{4F946119-4247-4631-8280-5F321C2D3BD0}" dt="2026-05-21T12:23:11.033" v="38"/>
          <ac:spMkLst>
            <pc:docMk/>
            <pc:sldMk cId="1678729627" sldId="558"/>
            <ac:spMk id="2" creationId="{9D3046A3-31DD-BD91-BF39-6F517BC717C1}"/>
          </ac:spMkLst>
        </pc:spChg>
        <pc:spChg chg="add del">
          <ac:chgData name="Sarah RABI" userId="50d92bfb-b34b-495e-bdd4-1e43434eb28e" providerId="ADAL" clId="{4F946119-4247-4631-8280-5F321C2D3BD0}" dt="2026-05-21T12:23:25.041" v="40" actId="22"/>
          <ac:spMkLst>
            <pc:docMk/>
            <pc:sldMk cId="1678729627" sldId="558"/>
            <ac:spMk id="4" creationId="{6B5BF4AE-6C15-D8F4-D4AE-CB0ECC36B053}"/>
          </ac:spMkLst>
        </pc:spChg>
      </pc:sldChg>
      <pc:sldChg chg="addSp delSp modSp add mod">
        <pc:chgData name="Sarah RABI" userId="50d92bfb-b34b-495e-bdd4-1e43434eb28e" providerId="ADAL" clId="{4F946119-4247-4631-8280-5F321C2D3BD0}" dt="2026-05-21T13:26:54.123" v="523" actId="123"/>
        <pc:sldMkLst>
          <pc:docMk/>
          <pc:sldMk cId="2508559459" sldId="558"/>
        </pc:sldMkLst>
        <pc:spChg chg="mod">
          <ac:chgData name="Sarah RABI" userId="50d92bfb-b34b-495e-bdd4-1e43434eb28e" providerId="ADAL" clId="{4F946119-4247-4631-8280-5F321C2D3BD0}" dt="2026-05-21T13:26:54.123" v="523" actId="123"/>
          <ac:spMkLst>
            <pc:docMk/>
            <pc:sldMk cId="2508559459" sldId="558"/>
            <ac:spMk id="2" creationId="{5A53649C-686B-8A78-0F69-07C17CFD0A78}"/>
          </ac:spMkLst>
        </pc:spChg>
        <pc:spChg chg="add del mod">
          <ac:chgData name="Sarah RABI" userId="50d92bfb-b34b-495e-bdd4-1e43434eb28e" providerId="ADAL" clId="{4F946119-4247-4631-8280-5F321C2D3BD0}" dt="2026-05-21T13:26:30.786" v="522" actId="478"/>
          <ac:spMkLst>
            <pc:docMk/>
            <pc:sldMk cId="2508559459" sldId="558"/>
            <ac:spMk id="4" creationId="{FCC4D48C-E1E2-D968-E95B-8E860D5A4918}"/>
          </ac:spMkLst>
        </pc:spChg>
      </pc:sldChg>
      <pc:sldChg chg="delSp modSp new mod">
        <pc:chgData name="Sarah RABI" userId="50d92bfb-b34b-495e-bdd4-1e43434eb28e" providerId="ADAL" clId="{4F946119-4247-4631-8280-5F321C2D3BD0}" dt="2026-05-21T12:33:54.984" v="166" actId="404"/>
        <pc:sldMkLst>
          <pc:docMk/>
          <pc:sldMk cId="2079517408" sldId="559"/>
        </pc:sldMkLst>
        <pc:spChg chg="mod">
          <ac:chgData name="Sarah RABI" userId="50d92bfb-b34b-495e-bdd4-1e43434eb28e" providerId="ADAL" clId="{4F946119-4247-4631-8280-5F321C2D3BD0}" dt="2026-05-21T12:33:54.984" v="166" actId="404"/>
          <ac:spMkLst>
            <pc:docMk/>
            <pc:sldMk cId="2079517408" sldId="559"/>
            <ac:spMk id="2" creationId="{D1AC45FA-5345-2F7C-321A-2391726F470C}"/>
          </ac:spMkLst>
        </pc:spChg>
        <pc:spChg chg="del">
          <ac:chgData name="Sarah RABI" userId="50d92bfb-b34b-495e-bdd4-1e43434eb28e" providerId="ADAL" clId="{4F946119-4247-4631-8280-5F321C2D3BD0}" dt="2026-05-21T12:30:47.772" v="129" actId="478"/>
          <ac:spMkLst>
            <pc:docMk/>
            <pc:sldMk cId="2079517408" sldId="559"/>
            <ac:spMk id="3" creationId="{2C63DFC5-DCD1-5DB2-9505-5D2F5B9F365A}"/>
          </ac:spMkLst>
        </pc:spChg>
        <pc:spChg chg="del mod">
          <ac:chgData name="Sarah RABI" userId="50d92bfb-b34b-495e-bdd4-1e43434eb28e" providerId="ADAL" clId="{4F946119-4247-4631-8280-5F321C2D3BD0}" dt="2026-05-21T12:33:18.296" v="141" actId="478"/>
          <ac:spMkLst>
            <pc:docMk/>
            <pc:sldMk cId="2079517408" sldId="559"/>
            <ac:spMk id="4" creationId="{F32683AF-3CCE-09B3-43C5-C967B575032D}"/>
          </ac:spMkLst>
        </pc:spChg>
      </pc:sldChg>
      <pc:sldChg chg="modSp add mod">
        <pc:chgData name="Sarah RABI" userId="50d92bfb-b34b-495e-bdd4-1e43434eb28e" providerId="ADAL" clId="{4F946119-4247-4631-8280-5F321C2D3BD0}" dt="2026-05-21T12:34:01.152" v="167" actId="404"/>
        <pc:sldMkLst>
          <pc:docMk/>
          <pc:sldMk cId="784623975" sldId="560"/>
        </pc:sldMkLst>
        <pc:spChg chg="mod">
          <ac:chgData name="Sarah RABI" userId="50d92bfb-b34b-495e-bdd4-1e43434eb28e" providerId="ADAL" clId="{4F946119-4247-4631-8280-5F321C2D3BD0}" dt="2026-05-21T12:34:01.152" v="167" actId="404"/>
          <ac:spMkLst>
            <pc:docMk/>
            <pc:sldMk cId="784623975" sldId="560"/>
            <ac:spMk id="2" creationId="{C90EEB70-9DC2-4907-7247-60D7180F55AE}"/>
          </ac:spMkLst>
        </pc:spChg>
      </pc:sldChg>
      <pc:sldChg chg="modSp add">
        <pc:chgData name="Sarah RABI" userId="50d92bfb-b34b-495e-bdd4-1e43434eb28e" providerId="ADAL" clId="{4F946119-4247-4631-8280-5F321C2D3BD0}" dt="2026-05-21T12:37:26.711" v="182"/>
        <pc:sldMkLst>
          <pc:docMk/>
          <pc:sldMk cId="1423637684" sldId="561"/>
        </pc:sldMkLst>
        <pc:spChg chg="mod">
          <ac:chgData name="Sarah RABI" userId="50d92bfb-b34b-495e-bdd4-1e43434eb28e" providerId="ADAL" clId="{4F946119-4247-4631-8280-5F321C2D3BD0}" dt="2026-05-21T12:37:26.711" v="182"/>
          <ac:spMkLst>
            <pc:docMk/>
            <pc:sldMk cId="1423637684" sldId="561"/>
            <ac:spMk id="2" creationId="{E8ECD613-C579-964A-6497-CE6163CF1466}"/>
          </ac:spMkLst>
        </pc:spChg>
      </pc:sldChg>
      <pc:sldChg chg="modSp add mod">
        <pc:chgData name="Sarah RABI" userId="50d92bfb-b34b-495e-bdd4-1e43434eb28e" providerId="ADAL" clId="{4F946119-4247-4631-8280-5F321C2D3BD0}" dt="2026-05-21T12:48:08.956" v="219"/>
        <pc:sldMkLst>
          <pc:docMk/>
          <pc:sldMk cId="1122859552" sldId="562"/>
        </pc:sldMkLst>
        <pc:spChg chg="mod">
          <ac:chgData name="Sarah RABI" userId="50d92bfb-b34b-495e-bdd4-1e43434eb28e" providerId="ADAL" clId="{4F946119-4247-4631-8280-5F321C2D3BD0}" dt="2026-05-21T12:48:08.956" v="219"/>
          <ac:spMkLst>
            <pc:docMk/>
            <pc:sldMk cId="1122859552" sldId="562"/>
            <ac:spMk id="2" creationId="{FA876D43-E559-5A95-AFF1-C4A2458B9615}"/>
          </ac:spMkLst>
        </pc:spChg>
      </pc:sldChg>
      <pc:sldChg chg="modSp add">
        <pc:chgData name="Sarah RABI" userId="50d92bfb-b34b-495e-bdd4-1e43434eb28e" providerId="ADAL" clId="{4F946119-4247-4631-8280-5F321C2D3BD0}" dt="2026-05-21T12:53:49.843" v="297"/>
        <pc:sldMkLst>
          <pc:docMk/>
          <pc:sldMk cId="252184726" sldId="563"/>
        </pc:sldMkLst>
        <pc:spChg chg="mod">
          <ac:chgData name="Sarah RABI" userId="50d92bfb-b34b-495e-bdd4-1e43434eb28e" providerId="ADAL" clId="{4F946119-4247-4631-8280-5F321C2D3BD0}" dt="2026-05-21T12:53:49.843" v="297"/>
          <ac:spMkLst>
            <pc:docMk/>
            <pc:sldMk cId="252184726" sldId="563"/>
            <ac:spMk id="2" creationId="{44EEA5F1-3019-4B41-98FA-CDC08CE8C04C}"/>
          </ac:spMkLst>
        </pc:spChg>
      </pc:sldChg>
      <pc:sldChg chg="modSp add">
        <pc:chgData name="Sarah RABI" userId="50d92bfb-b34b-495e-bdd4-1e43434eb28e" providerId="ADAL" clId="{4F946119-4247-4631-8280-5F321C2D3BD0}" dt="2026-05-21T12:58:42.025" v="300"/>
        <pc:sldMkLst>
          <pc:docMk/>
          <pc:sldMk cId="4113611991" sldId="564"/>
        </pc:sldMkLst>
        <pc:spChg chg="mod">
          <ac:chgData name="Sarah RABI" userId="50d92bfb-b34b-495e-bdd4-1e43434eb28e" providerId="ADAL" clId="{4F946119-4247-4631-8280-5F321C2D3BD0}" dt="2026-05-21T12:58:42.025" v="300"/>
          <ac:spMkLst>
            <pc:docMk/>
            <pc:sldMk cId="4113611991" sldId="564"/>
            <ac:spMk id="2" creationId="{F7BA0886-FC7F-B2F0-BAF5-B5A52BCA89DF}"/>
          </ac:spMkLst>
        </pc:spChg>
      </pc:sldChg>
      <pc:sldChg chg="modSp add mod ord">
        <pc:chgData name="Sarah RABI" userId="50d92bfb-b34b-495e-bdd4-1e43434eb28e" providerId="ADAL" clId="{4F946119-4247-4631-8280-5F321C2D3BD0}" dt="2026-05-21T13:12:21.619" v="366"/>
        <pc:sldMkLst>
          <pc:docMk/>
          <pc:sldMk cId="3919580127" sldId="565"/>
        </pc:sldMkLst>
        <pc:spChg chg="mod">
          <ac:chgData name="Sarah RABI" userId="50d92bfb-b34b-495e-bdd4-1e43434eb28e" providerId="ADAL" clId="{4F946119-4247-4631-8280-5F321C2D3BD0}" dt="2026-05-21T13:12:19.182" v="364" actId="20577"/>
          <ac:spMkLst>
            <pc:docMk/>
            <pc:sldMk cId="3919580127" sldId="565"/>
            <ac:spMk id="3" creationId="{C270448C-A297-F4E3-5FFD-A45C7D5B400A}"/>
          </ac:spMkLst>
        </pc:spChg>
      </pc:sldChg>
      <pc:sldChg chg="modSp add mod ord">
        <pc:chgData name="Sarah RABI" userId="50d92bfb-b34b-495e-bdd4-1e43434eb28e" providerId="ADAL" clId="{4F946119-4247-4631-8280-5F321C2D3BD0}" dt="2026-05-21T13:15:31.527" v="414"/>
        <pc:sldMkLst>
          <pc:docMk/>
          <pc:sldMk cId="3503095886" sldId="566"/>
        </pc:sldMkLst>
        <pc:spChg chg="mod">
          <ac:chgData name="Sarah RABI" userId="50d92bfb-b34b-495e-bdd4-1e43434eb28e" providerId="ADAL" clId="{4F946119-4247-4631-8280-5F321C2D3BD0}" dt="2026-05-21T13:14:41.184" v="408"/>
          <ac:spMkLst>
            <pc:docMk/>
            <pc:sldMk cId="3503095886" sldId="566"/>
            <ac:spMk id="2" creationId="{17B77F30-EE51-15EF-0A41-4048E20C8324}"/>
          </ac:spMkLst>
        </pc:spChg>
      </pc:sldChg>
      <pc:sldMasterChg chg="modSldLayout">
        <pc:chgData name="Sarah RABI" userId="50d92bfb-b34b-495e-bdd4-1e43434eb28e" providerId="ADAL" clId="{4F946119-4247-4631-8280-5F321C2D3BD0}" dt="2026-05-21T12:32:52.349" v="139" actId="14100"/>
        <pc:sldMasterMkLst>
          <pc:docMk/>
          <pc:sldMasterMk cId="1154085624" sldId="2147483648"/>
        </pc:sldMasterMkLst>
        <pc:sldLayoutChg chg="modSp mod">
          <pc:chgData name="Sarah RABI" userId="50d92bfb-b34b-495e-bdd4-1e43434eb28e" providerId="ADAL" clId="{4F946119-4247-4631-8280-5F321C2D3BD0}" dt="2026-05-21T12:32:13.070" v="134" actId="1076"/>
          <pc:sldLayoutMkLst>
            <pc:docMk/>
            <pc:sldMasterMk cId="1154085624" sldId="2147483648"/>
            <pc:sldLayoutMk cId="778503917" sldId="2147483651"/>
          </pc:sldLayoutMkLst>
          <pc:spChg chg="mod">
            <ac:chgData name="Sarah RABI" userId="50d92bfb-b34b-495e-bdd4-1e43434eb28e" providerId="ADAL" clId="{4F946119-4247-4631-8280-5F321C2D3BD0}" dt="2026-05-21T12:32:07.123" v="132" actId="1076"/>
            <ac:spMkLst>
              <pc:docMk/>
              <pc:sldMasterMk cId="1154085624" sldId="2147483648"/>
              <pc:sldLayoutMk cId="778503917" sldId="2147483651"/>
              <ac:spMk id="5" creationId="{00000000-0000-0000-0000-000000000000}"/>
            </ac:spMkLst>
          </pc:spChg>
          <pc:spChg chg="mod">
            <ac:chgData name="Sarah RABI" userId="50d92bfb-b34b-495e-bdd4-1e43434eb28e" providerId="ADAL" clId="{4F946119-4247-4631-8280-5F321C2D3BD0}" dt="2026-05-21T12:32:13.070" v="134" actId="1076"/>
            <ac:spMkLst>
              <pc:docMk/>
              <pc:sldMasterMk cId="1154085624" sldId="2147483648"/>
              <pc:sldLayoutMk cId="778503917" sldId="2147483651"/>
              <ac:spMk id="6" creationId="{00000000-0000-0000-0000-000000000000}"/>
            </ac:spMkLst>
          </pc:spChg>
        </pc:sldLayoutChg>
        <pc:sldLayoutChg chg="modSp mod">
          <pc:chgData name="Sarah RABI" userId="50d92bfb-b34b-495e-bdd4-1e43434eb28e" providerId="ADAL" clId="{4F946119-4247-4631-8280-5F321C2D3BD0}" dt="2026-05-21T12:32:52.349" v="139" actId="14100"/>
          <pc:sldLayoutMkLst>
            <pc:docMk/>
            <pc:sldMasterMk cId="1154085624" sldId="2147483648"/>
            <pc:sldLayoutMk cId="2797435100" sldId="2147483719"/>
          </pc:sldLayoutMkLst>
          <pc:spChg chg="mod">
            <ac:chgData name="Sarah RABI" userId="50d92bfb-b34b-495e-bdd4-1e43434eb28e" providerId="ADAL" clId="{4F946119-4247-4631-8280-5F321C2D3BD0}" dt="2026-05-21T12:32:52.349" v="139" actId="14100"/>
            <ac:spMkLst>
              <pc:docMk/>
              <pc:sldMasterMk cId="1154085624" sldId="2147483648"/>
              <pc:sldLayoutMk cId="2797435100" sldId="2147483719"/>
              <ac:spMk id="44" creationId="{00000000-0000-0000-0000-000000000000}"/>
            </ac:spMkLst>
          </pc:spChg>
          <pc:picChg chg="mod">
            <ac:chgData name="Sarah RABI" userId="50d92bfb-b34b-495e-bdd4-1e43434eb28e" providerId="ADAL" clId="{4F946119-4247-4631-8280-5F321C2D3BD0}" dt="2026-05-21T12:32:46.265" v="138" actId="1076"/>
            <ac:picMkLst>
              <pc:docMk/>
              <pc:sldMasterMk cId="1154085624" sldId="2147483648"/>
              <pc:sldLayoutMk cId="2797435100" sldId="2147483719"/>
              <ac:picMk id="7" creationId="{95B5588E-42DF-DB0E-EDDC-D16D21AEC587}"/>
            </ac:picMkLst>
          </pc:picChg>
        </pc:sldLayoutChg>
      </pc:sldMasterChg>
      <pc:sldMasterChg chg="modSldLayout">
        <pc:chgData name="Sarah RABI" userId="50d92bfb-b34b-495e-bdd4-1e43434eb28e" providerId="ADAL" clId="{4F946119-4247-4631-8280-5F321C2D3BD0}" dt="2026-05-21T13:21:52.275" v="479" actId="1076"/>
        <pc:sldMasterMkLst>
          <pc:docMk/>
          <pc:sldMasterMk cId="2124015180" sldId="2147483715"/>
        </pc:sldMasterMkLst>
        <pc:sldLayoutChg chg="addSp modSp mod">
          <pc:chgData name="Sarah RABI" userId="50d92bfb-b34b-495e-bdd4-1e43434eb28e" providerId="ADAL" clId="{4F946119-4247-4631-8280-5F321C2D3BD0}" dt="2026-05-21T13:21:52.275" v="479" actId="1076"/>
          <pc:sldLayoutMkLst>
            <pc:docMk/>
            <pc:sldMasterMk cId="2124015180" sldId="2147483715"/>
            <pc:sldLayoutMk cId="771739352" sldId="2147483716"/>
          </pc:sldLayoutMkLst>
          <pc:picChg chg="add mod">
            <ac:chgData name="Sarah RABI" userId="50d92bfb-b34b-495e-bdd4-1e43434eb28e" providerId="ADAL" clId="{4F946119-4247-4631-8280-5F321C2D3BD0}" dt="2026-05-21T13:21:52.275" v="479" actId="1076"/>
            <ac:picMkLst>
              <pc:docMk/>
              <pc:sldMasterMk cId="2124015180" sldId="2147483715"/>
              <pc:sldLayoutMk cId="771739352" sldId="2147483716"/>
              <ac:picMk id="5" creationId="{BAEBFB27-C43B-269E-DC64-2518C5A5C41E}"/>
            </ac:picMkLst>
          </pc:picChg>
          <pc:picChg chg="add mod">
            <ac:chgData name="Sarah RABI" userId="50d92bfb-b34b-495e-bdd4-1e43434eb28e" providerId="ADAL" clId="{4F946119-4247-4631-8280-5F321C2D3BD0}" dt="2026-05-21T13:21:47.220" v="476" actId="14100"/>
            <ac:picMkLst>
              <pc:docMk/>
              <pc:sldMasterMk cId="2124015180" sldId="2147483715"/>
              <pc:sldLayoutMk cId="771739352" sldId="2147483716"/>
              <ac:picMk id="6" creationId="{45CC454F-2536-178D-6870-ACF8CB7DEE78}"/>
            </ac:picMkLst>
          </pc:picChg>
          <pc:picChg chg="add mod">
            <ac:chgData name="Sarah RABI" userId="50d92bfb-b34b-495e-bdd4-1e43434eb28e" providerId="ADAL" clId="{4F946119-4247-4631-8280-5F321C2D3BD0}" dt="2026-05-21T13:21:43.501" v="474" actId="14100"/>
            <ac:picMkLst>
              <pc:docMk/>
              <pc:sldMasterMk cId="2124015180" sldId="2147483715"/>
              <pc:sldLayoutMk cId="771739352" sldId="2147483716"/>
              <ac:picMk id="7" creationId="{2C4AAE91-65AC-D42D-0E62-0C6D29F77EE0}"/>
            </ac:picMkLst>
          </pc:pic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25E13E-A130-465B-8D3B-DD7A8BDAB820}"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fr-FR"/>
        </a:p>
      </dgm:t>
    </dgm:pt>
    <dgm:pt modelId="{D350A1F2-5A05-49EF-8839-719A33628F3C}">
      <dgm:prSet phldrT="[Texte]"/>
      <dgm:spPr/>
      <dgm:t>
        <a:bodyPr/>
        <a:lstStyle/>
        <a:p>
          <a:r>
            <a:rPr lang="fr-FR" dirty="0"/>
            <a:t>Adhésion</a:t>
          </a:r>
        </a:p>
      </dgm:t>
    </dgm:pt>
    <dgm:pt modelId="{98042CA7-1CDC-43AF-9818-461EE0594B56}" type="parTrans" cxnId="{58A9AE8D-9509-4845-8D2B-FEBC5FB12B87}">
      <dgm:prSet/>
      <dgm:spPr/>
      <dgm:t>
        <a:bodyPr/>
        <a:lstStyle/>
        <a:p>
          <a:endParaRPr lang="fr-FR"/>
        </a:p>
      </dgm:t>
    </dgm:pt>
    <dgm:pt modelId="{236A5EF7-7FA8-4721-8BA4-E93F14C50A31}" type="sibTrans" cxnId="{58A9AE8D-9509-4845-8D2B-FEBC5FB12B87}">
      <dgm:prSet/>
      <dgm:spPr/>
      <dgm:t>
        <a:bodyPr/>
        <a:lstStyle/>
        <a:p>
          <a:endParaRPr lang="fr-FR"/>
        </a:p>
      </dgm:t>
    </dgm:pt>
    <dgm:pt modelId="{BC85C5AE-6FC0-4C02-B292-69D5BDC4F030}">
      <dgm:prSet phldrT="[Texte]" custT="1"/>
      <dgm:spPr/>
      <dgm:t>
        <a:bodyPr/>
        <a:lstStyle/>
        <a:p>
          <a:r>
            <a:rPr lang="fr-FR" sz="1600" dirty="0"/>
            <a:t>Données relatives au(x) </a:t>
          </a:r>
          <a:r>
            <a:rPr lang="fr-FR" sz="1600" b="1" dirty="0"/>
            <a:t>contrat(s) prévoyance et complémentaire santé</a:t>
          </a:r>
          <a:r>
            <a:rPr lang="fr-FR" sz="1600" dirty="0"/>
            <a:t> conclu(s) entre le déclaré et un ou plusieurs OC</a:t>
          </a:r>
        </a:p>
      </dgm:t>
    </dgm:pt>
    <dgm:pt modelId="{6462D612-EEA2-41A7-8AF9-3B9D5FDEDB20}" type="parTrans" cxnId="{086B022A-4EB2-49D8-BC6A-559EDB82F109}">
      <dgm:prSet/>
      <dgm:spPr/>
      <dgm:t>
        <a:bodyPr/>
        <a:lstStyle/>
        <a:p>
          <a:endParaRPr lang="fr-FR"/>
        </a:p>
      </dgm:t>
    </dgm:pt>
    <dgm:pt modelId="{0FE2ADBA-0B48-4DDB-8B5D-FA30F6B7573D}" type="sibTrans" cxnId="{086B022A-4EB2-49D8-BC6A-559EDB82F109}">
      <dgm:prSet/>
      <dgm:spPr/>
      <dgm:t>
        <a:bodyPr/>
        <a:lstStyle/>
        <a:p>
          <a:endParaRPr lang="fr-FR"/>
        </a:p>
      </dgm:t>
    </dgm:pt>
    <dgm:pt modelId="{CBEE7F75-1074-4748-A8B0-24E265C38BD2}">
      <dgm:prSet phldrT="[Texte]"/>
      <dgm:spPr/>
      <dgm:t>
        <a:bodyPr/>
        <a:lstStyle/>
        <a:p>
          <a:r>
            <a:rPr lang="fr-FR" dirty="0"/>
            <a:t>L’individu et son contrat de travail</a:t>
          </a:r>
        </a:p>
      </dgm:t>
    </dgm:pt>
    <dgm:pt modelId="{20621F0B-49E5-4EA3-9E5C-10EB74733A14}" type="parTrans" cxnId="{3F9C80AC-18C3-4F32-AB44-67BC78695A80}">
      <dgm:prSet/>
      <dgm:spPr/>
      <dgm:t>
        <a:bodyPr/>
        <a:lstStyle/>
        <a:p>
          <a:endParaRPr lang="fr-FR"/>
        </a:p>
      </dgm:t>
    </dgm:pt>
    <dgm:pt modelId="{3C710A09-03C5-4CA6-93DD-77005BD9155B}" type="sibTrans" cxnId="{3F9C80AC-18C3-4F32-AB44-67BC78695A80}">
      <dgm:prSet/>
      <dgm:spPr/>
      <dgm:t>
        <a:bodyPr/>
        <a:lstStyle/>
        <a:p>
          <a:endParaRPr lang="fr-FR"/>
        </a:p>
      </dgm:t>
    </dgm:pt>
    <dgm:pt modelId="{31A95A3C-2FBF-46CA-83CB-5C4DB7D96E8A}">
      <dgm:prSet phldrT="[Texte]" custT="1"/>
      <dgm:spPr/>
      <dgm:t>
        <a:bodyPr/>
        <a:lstStyle/>
        <a:p>
          <a:r>
            <a:rPr lang="fr-FR" sz="1600" dirty="0"/>
            <a:t>Données relatives à </a:t>
          </a:r>
          <a:r>
            <a:rPr lang="fr-FR" sz="1600" b="1" dirty="0"/>
            <a:t>l’individu</a:t>
          </a:r>
          <a:r>
            <a:rPr lang="fr-FR" sz="1600" dirty="0"/>
            <a:t> </a:t>
          </a:r>
          <a:r>
            <a:rPr lang="fr-FR" sz="1600" b="1" dirty="0"/>
            <a:t>(données administratives), </a:t>
          </a:r>
          <a:r>
            <a:rPr lang="fr-FR" sz="1600" dirty="0"/>
            <a:t>à son </a:t>
          </a:r>
          <a:r>
            <a:rPr lang="fr-FR" sz="1600" b="1" dirty="0"/>
            <a:t>contrat de travail, </a:t>
          </a:r>
          <a:r>
            <a:rPr lang="fr-FR" sz="1600" dirty="0"/>
            <a:t>à son </a:t>
          </a:r>
          <a:r>
            <a:rPr lang="fr-FR" sz="1600" b="1" dirty="0"/>
            <a:t>ancienneté</a:t>
          </a:r>
          <a:r>
            <a:rPr lang="fr-FR" sz="1600" dirty="0"/>
            <a:t> et à sa </a:t>
          </a:r>
          <a:r>
            <a:rPr lang="fr-FR" sz="1600" b="1" dirty="0"/>
            <a:t>rémunération</a:t>
          </a:r>
        </a:p>
      </dgm:t>
    </dgm:pt>
    <dgm:pt modelId="{350BB6B9-7B3E-4EB2-A82B-154AC791A203}" type="parTrans" cxnId="{B4C37258-C065-4BFF-8A2C-DB5FCDEC4668}">
      <dgm:prSet/>
      <dgm:spPr/>
      <dgm:t>
        <a:bodyPr/>
        <a:lstStyle/>
        <a:p>
          <a:endParaRPr lang="fr-FR"/>
        </a:p>
      </dgm:t>
    </dgm:pt>
    <dgm:pt modelId="{E9E21EDA-AF51-4CB9-8652-A67B0B3D7CF0}" type="sibTrans" cxnId="{B4C37258-C065-4BFF-8A2C-DB5FCDEC4668}">
      <dgm:prSet/>
      <dgm:spPr/>
      <dgm:t>
        <a:bodyPr/>
        <a:lstStyle/>
        <a:p>
          <a:endParaRPr lang="fr-FR"/>
        </a:p>
      </dgm:t>
    </dgm:pt>
    <dgm:pt modelId="{7BFE711D-0AD6-4F1D-99D5-355AB6C5E679}">
      <dgm:prSet phldrT="[Texte]" custT="1"/>
      <dgm:spPr/>
      <dgm:t>
        <a:bodyPr/>
        <a:lstStyle/>
        <a:p>
          <a:r>
            <a:rPr lang="fr-FR" sz="1600" dirty="0"/>
            <a:t>Correspond aux « blocs 30, 40, 51, 52, 86 »</a:t>
          </a:r>
        </a:p>
      </dgm:t>
    </dgm:pt>
    <dgm:pt modelId="{C9AC0FF5-585C-44CC-9268-F6DA74BB7D51}" type="parTrans" cxnId="{DE092025-80CE-48E5-B6DE-1D86E70033ED}">
      <dgm:prSet/>
      <dgm:spPr/>
      <dgm:t>
        <a:bodyPr/>
        <a:lstStyle/>
        <a:p>
          <a:endParaRPr lang="fr-FR"/>
        </a:p>
      </dgm:t>
    </dgm:pt>
    <dgm:pt modelId="{B743896C-DD54-44AD-851D-1060D0902270}" type="sibTrans" cxnId="{DE092025-80CE-48E5-B6DE-1D86E70033ED}">
      <dgm:prSet/>
      <dgm:spPr/>
      <dgm:t>
        <a:bodyPr/>
        <a:lstStyle/>
        <a:p>
          <a:endParaRPr lang="fr-FR"/>
        </a:p>
      </dgm:t>
    </dgm:pt>
    <dgm:pt modelId="{D1C7A036-5A48-43FA-B880-EFE34BB032DB}">
      <dgm:prSet phldrT="[Texte]"/>
      <dgm:spPr/>
      <dgm:t>
        <a:bodyPr/>
        <a:lstStyle/>
        <a:p>
          <a:r>
            <a:rPr lang="fr-FR" dirty="0"/>
            <a:t>Cotisations nominatives </a:t>
          </a:r>
        </a:p>
      </dgm:t>
    </dgm:pt>
    <dgm:pt modelId="{C218B657-9E7E-4D12-97CB-A47FF1D5A9AA}" type="parTrans" cxnId="{7774BA82-672C-49F3-B990-3DBC4E7FB105}">
      <dgm:prSet/>
      <dgm:spPr/>
      <dgm:t>
        <a:bodyPr/>
        <a:lstStyle/>
        <a:p>
          <a:endParaRPr lang="fr-FR"/>
        </a:p>
      </dgm:t>
    </dgm:pt>
    <dgm:pt modelId="{BE8E58B5-A66E-4A5D-ABFE-BAA2BFA14CD1}" type="sibTrans" cxnId="{7774BA82-672C-49F3-B990-3DBC4E7FB105}">
      <dgm:prSet/>
      <dgm:spPr/>
      <dgm:t>
        <a:bodyPr/>
        <a:lstStyle/>
        <a:p>
          <a:endParaRPr lang="fr-FR"/>
        </a:p>
      </dgm:t>
    </dgm:pt>
    <dgm:pt modelId="{38862AE9-F5D7-4E02-AC40-10A35AB3CF32}">
      <dgm:prSet phldrT="[Texte]" custT="1"/>
      <dgm:spPr/>
      <dgm:t>
        <a:bodyPr/>
        <a:lstStyle/>
        <a:p>
          <a:r>
            <a:rPr lang="fr-FR" sz="1600" dirty="0"/>
            <a:t>Correspond au « bloc 15 » en DSN</a:t>
          </a:r>
        </a:p>
      </dgm:t>
    </dgm:pt>
    <dgm:pt modelId="{55776802-77F1-446A-BE5E-45727DA2F99B}" type="parTrans" cxnId="{9705A888-4082-4783-AA71-F44347F1D102}">
      <dgm:prSet/>
      <dgm:spPr/>
      <dgm:t>
        <a:bodyPr/>
        <a:lstStyle/>
        <a:p>
          <a:endParaRPr lang="fr-FR"/>
        </a:p>
      </dgm:t>
    </dgm:pt>
    <dgm:pt modelId="{0CD296E5-DFD8-4AC5-9A0D-01CD03912AF8}" type="sibTrans" cxnId="{9705A888-4082-4783-AA71-F44347F1D102}">
      <dgm:prSet/>
      <dgm:spPr/>
      <dgm:t>
        <a:bodyPr/>
        <a:lstStyle/>
        <a:p>
          <a:endParaRPr lang="fr-FR"/>
        </a:p>
      </dgm:t>
    </dgm:pt>
    <dgm:pt modelId="{470F939C-E14B-44B3-9EDD-79FD8E25DCE4}">
      <dgm:prSet phldrT="[Texte]" custT="1"/>
      <dgm:spPr/>
      <dgm:t>
        <a:bodyPr/>
        <a:lstStyle/>
        <a:p>
          <a:r>
            <a:rPr lang="fr-FR" sz="1600" dirty="0"/>
            <a:t>Données relatives aux </a:t>
          </a:r>
          <a:r>
            <a:rPr lang="fr-FR" sz="1600" b="1" dirty="0"/>
            <a:t>cotisations</a:t>
          </a:r>
          <a:r>
            <a:rPr lang="fr-FR" sz="1600" dirty="0"/>
            <a:t> de l’agent concernant ses affiliations au(x) contrat(s) précités </a:t>
          </a:r>
        </a:p>
      </dgm:t>
    </dgm:pt>
    <dgm:pt modelId="{9185C217-B3A9-4894-84A7-2FD2E1AD9685}" type="parTrans" cxnId="{6E413A9F-DD77-4639-BD8A-14E6F1110B92}">
      <dgm:prSet/>
      <dgm:spPr/>
      <dgm:t>
        <a:bodyPr/>
        <a:lstStyle/>
        <a:p>
          <a:endParaRPr lang="fr-FR"/>
        </a:p>
      </dgm:t>
    </dgm:pt>
    <dgm:pt modelId="{F92E5C50-8AD3-4628-A1BF-58057AF1D2BD}" type="sibTrans" cxnId="{6E413A9F-DD77-4639-BD8A-14E6F1110B92}">
      <dgm:prSet/>
      <dgm:spPr/>
      <dgm:t>
        <a:bodyPr/>
        <a:lstStyle/>
        <a:p>
          <a:endParaRPr lang="fr-FR"/>
        </a:p>
      </dgm:t>
    </dgm:pt>
    <dgm:pt modelId="{AB86868C-CD78-497A-A2A1-A0EB36B3D9B8}">
      <dgm:prSet phldrT="[Texte]" custT="1"/>
      <dgm:spPr/>
      <dgm:t>
        <a:bodyPr/>
        <a:lstStyle/>
        <a:p>
          <a:r>
            <a:rPr lang="fr-FR" sz="1600" dirty="0"/>
            <a:t>Correspond aux « blocs 78, 79, 81 »</a:t>
          </a:r>
        </a:p>
      </dgm:t>
    </dgm:pt>
    <dgm:pt modelId="{0944AED2-C5E7-4C48-BF83-395123091096}" type="parTrans" cxnId="{E702039E-72B0-46CF-8432-78086E495086}">
      <dgm:prSet/>
      <dgm:spPr/>
      <dgm:t>
        <a:bodyPr/>
        <a:lstStyle/>
        <a:p>
          <a:endParaRPr lang="fr-FR"/>
        </a:p>
      </dgm:t>
    </dgm:pt>
    <dgm:pt modelId="{BC3EF53E-C1F3-407A-AB5E-1BA49639648E}" type="sibTrans" cxnId="{E702039E-72B0-46CF-8432-78086E495086}">
      <dgm:prSet/>
      <dgm:spPr/>
      <dgm:t>
        <a:bodyPr/>
        <a:lstStyle/>
        <a:p>
          <a:endParaRPr lang="fr-FR"/>
        </a:p>
      </dgm:t>
    </dgm:pt>
    <dgm:pt modelId="{3DFFF93E-71A5-4B64-A29F-9B119761E0F7}">
      <dgm:prSet phldrT="[Texte]" custT="1"/>
      <dgm:spPr/>
      <dgm:t>
        <a:bodyPr/>
        <a:lstStyle/>
        <a:p>
          <a:r>
            <a:rPr lang="fr-FR" sz="2000" dirty="0"/>
            <a:t>Affiliation</a:t>
          </a:r>
          <a:endParaRPr lang="fr-FR" sz="1600" dirty="0"/>
        </a:p>
      </dgm:t>
    </dgm:pt>
    <dgm:pt modelId="{B29FE908-AF6C-4B4D-ADC1-A2F1D3683099}" type="parTrans" cxnId="{C2427130-9607-42CA-A40D-5FF54A29F09D}">
      <dgm:prSet/>
      <dgm:spPr/>
      <dgm:t>
        <a:bodyPr/>
        <a:lstStyle/>
        <a:p>
          <a:endParaRPr lang="fr-FR"/>
        </a:p>
      </dgm:t>
    </dgm:pt>
    <dgm:pt modelId="{B364EDF8-0254-4331-9418-C86640B05435}" type="sibTrans" cxnId="{C2427130-9607-42CA-A40D-5FF54A29F09D}">
      <dgm:prSet/>
      <dgm:spPr/>
      <dgm:t>
        <a:bodyPr/>
        <a:lstStyle/>
        <a:p>
          <a:endParaRPr lang="fr-FR"/>
        </a:p>
      </dgm:t>
    </dgm:pt>
    <dgm:pt modelId="{6BA540AC-02A0-41EB-800B-1B74F7E39734}">
      <dgm:prSet phldrT="[Texte]" custT="1"/>
      <dgm:spPr/>
      <dgm:t>
        <a:bodyPr/>
        <a:lstStyle/>
        <a:p>
          <a:r>
            <a:rPr lang="fr-FR" sz="1600" dirty="0"/>
            <a:t>Données relatives à </a:t>
          </a:r>
          <a:r>
            <a:rPr lang="fr-FR" sz="1600" b="1" dirty="0"/>
            <a:t>l’affiliation</a:t>
          </a:r>
          <a:r>
            <a:rPr lang="fr-FR" sz="1600" dirty="0"/>
            <a:t> de l’agent au(x) contrat(s) précités </a:t>
          </a:r>
        </a:p>
      </dgm:t>
    </dgm:pt>
    <dgm:pt modelId="{7234AB1E-007A-407C-9C29-7B776DDBEEF8}" type="parTrans" cxnId="{5848C7FA-4A2E-41A5-87FB-FCB31BDB502F}">
      <dgm:prSet/>
      <dgm:spPr/>
      <dgm:t>
        <a:bodyPr/>
        <a:lstStyle/>
        <a:p>
          <a:endParaRPr lang="fr-FR"/>
        </a:p>
      </dgm:t>
    </dgm:pt>
    <dgm:pt modelId="{E281FCBF-0735-4242-92EE-E3E7EFFF2F4C}" type="sibTrans" cxnId="{5848C7FA-4A2E-41A5-87FB-FCB31BDB502F}">
      <dgm:prSet/>
      <dgm:spPr/>
      <dgm:t>
        <a:bodyPr/>
        <a:lstStyle/>
        <a:p>
          <a:endParaRPr lang="fr-FR"/>
        </a:p>
      </dgm:t>
    </dgm:pt>
    <dgm:pt modelId="{01AAC0C2-1FF7-4079-AFA6-D4A54611B535}">
      <dgm:prSet phldrT="[Texte]" custT="1"/>
      <dgm:spPr/>
      <dgm:t>
        <a:bodyPr/>
        <a:lstStyle/>
        <a:p>
          <a:r>
            <a:rPr lang="fr-FR" sz="1600" dirty="0"/>
            <a:t>Correspond au « bloc 70 » en DSN</a:t>
          </a:r>
        </a:p>
      </dgm:t>
    </dgm:pt>
    <dgm:pt modelId="{5582E12A-840F-4B80-A255-596675A34282}" type="parTrans" cxnId="{DC8DDED3-886D-4D07-A38D-F987C455BF25}">
      <dgm:prSet/>
      <dgm:spPr/>
      <dgm:t>
        <a:bodyPr/>
        <a:lstStyle/>
        <a:p>
          <a:endParaRPr lang="fr-FR"/>
        </a:p>
      </dgm:t>
    </dgm:pt>
    <dgm:pt modelId="{F4D9186A-3C4B-4687-9E3C-48B26AFD06EF}" type="sibTrans" cxnId="{DC8DDED3-886D-4D07-A38D-F987C455BF25}">
      <dgm:prSet/>
      <dgm:spPr/>
      <dgm:t>
        <a:bodyPr/>
        <a:lstStyle/>
        <a:p>
          <a:endParaRPr lang="fr-FR"/>
        </a:p>
      </dgm:t>
    </dgm:pt>
    <dgm:pt modelId="{73AEC3D9-3B88-48CF-A58A-C5B95CF6B569}" type="pres">
      <dgm:prSet presAssocID="{5C25E13E-A130-465B-8D3B-DD7A8BDAB820}" presName="Name0" presStyleCnt="0">
        <dgm:presLayoutVars>
          <dgm:dir/>
          <dgm:animLvl val="lvl"/>
          <dgm:resizeHandles val="exact"/>
        </dgm:presLayoutVars>
      </dgm:prSet>
      <dgm:spPr/>
    </dgm:pt>
    <dgm:pt modelId="{33E35237-1B9E-4B8A-9A93-9919D86BD57B}" type="pres">
      <dgm:prSet presAssocID="{D350A1F2-5A05-49EF-8839-719A33628F3C}" presName="composite" presStyleCnt="0"/>
      <dgm:spPr/>
    </dgm:pt>
    <dgm:pt modelId="{D6433C9F-0213-4C55-9A05-0FC47EAD0B81}" type="pres">
      <dgm:prSet presAssocID="{D350A1F2-5A05-49EF-8839-719A33628F3C}" presName="parTx" presStyleLbl="alignNode1" presStyleIdx="0" presStyleCnt="4">
        <dgm:presLayoutVars>
          <dgm:chMax val="0"/>
          <dgm:chPref val="0"/>
          <dgm:bulletEnabled val="1"/>
        </dgm:presLayoutVars>
      </dgm:prSet>
      <dgm:spPr/>
    </dgm:pt>
    <dgm:pt modelId="{AC14A8A5-1A81-47F6-B271-30A001561F4B}" type="pres">
      <dgm:prSet presAssocID="{D350A1F2-5A05-49EF-8839-719A33628F3C}" presName="desTx" presStyleLbl="alignAccFollowNode1" presStyleIdx="0" presStyleCnt="4">
        <dgm:presLayoutVars>
          <dgm:bulletEnabled val="1"/>
        </dgm:presLayoutVars>
      </dgm:prSet>
      <dgm:spPr/>
    </dgm:pt>
    <dgm:pt modelId="{26A40332-F7AF-4043-9426-E59F01EA8DAB}" type="pres">
      <dgm:prSet presAssocID="{236A5EF7-7FA8-4721-8BA4-E93F14C50A31}" presName="space" presStyleCnt="0"/>
      <dgm:spPr/>
    </dgm:pt>
    <dgm:pt modelId="{5F18909B-271F-403A-B468-4F91E5A12832}" type="pres">
      <dgm:prSet presAssocID="{CBEE7F75-1074-4748-A8B0-24E265C38BD2}" presName="composite" presStyleCnt="0"/>
      <dgm:spPr/>
    </dgm:pt>
    <dgm:pt modelId="{3FF8F938-E2EA-42D0-9FAD-F88CC03F9C10}" type="pres">
      <dgm:prSet presAssocID="{CBEE7F75-1074-4748-A8B0-24E265C38BD2}" presName="parTx" presStyleLbl="alignNode1" presStyleIdx="1" presStyleCnt="4">
        <dgm:presLayoutVars>
          <dgm:chMax val="0"/>
          <dgm:chPref val="0"/>
          <dgm:bulletEnabled val="1"/>
        </dgm:presLayoutVars>
      </dgm:prSet>
      <dgm:spPr/>
    </dgm:pt>
    <dgm:pt modelId="{FF8F68CD-F1F1-4B37-9393-0520C492C453}" type="pres">
      <dgm:prSet presAssocID="{CBEE7F75-1074-4748-A8B0-24E265C38BD2}" presName="desTx" presStyleLbl="alignAccFollowNode1" presStyleIdx="1" presStyleCnt="4">
        <dgm:presLayoutVars>
          <dgm:bulletEnabled val="1"/>
        </dgm:presLayoutVars>
      </dgm:prSet>
      <dgm:spPr/>
    </dgm:pt>
    <dgm:pt modelId="{BFC16542-67AB-450A-9814-7B6659D36765}" type="pres">
      <dgm:prSet presAssocID="{3C710A09-03C5-4CA6-93DD-77005BD9155B}" presName="space" presStyleCnt="0"/>
      <dgm:spPr/>
    </dgm:pt>
    <dgm:pt modelId="{487BCE2B-40AE-4B2B-A87E-4117FFF35509}" type="pres">
      <dgm:prSet presAssocID="{3DFFF93E-71A5-4B64-A29F-9B119761E0F7}" presName="composite" presStyleCnt="0"/>
      <dgm:spPr/>
    </dgm:pt>
    <dgm:pt modelId="{7C4BA60A-E444-401D-8CC2-30B9AFD37388}" type="pres">
      <dgm:prSet presAssocID="{3DFFF93E-71A5-4B64-A29F-9B119761E0F7}" presName="parTx" presStyleLbl="alignNode1" presStyleIdx="2" presStyleCnt="4">
        <dgm:presLayoutVars>
          <dgm:chMax val="0"/>
          <dgm:chPref val="0"/>
          <dgm:bulletEnabled val="1"/>
        </dgm:presLayoutVars>
      </dgm:prSet>
      <dgm:spPr/>
    </dgm:pt>
    <dgm:pt modelId="{D7FA0346-9388-4377-8806-648DC4A9A5DF}" type="pres">
      <dgm:prSet presAssocID="{3DFFF93E-71A5-4B64-A29F-9B119761E0F7}" presName="desTx" presStyleLbl="alignAccFollowNode1" presStyleIdx="2" presStyleCnt="4">
        <dgm:presLayoutVars>
          <dgm:bulletEnabled val="1"/>
        </dgm:presLayoutVars>
      </dgm:prSet>
      <dgm:spPr/>
    </dgm:pt>
    <dgm:pt modelId="{7BE462B4-D537-4571-A9C2-C40E4912D5DF}" type="pres">
      <dgm:prSet presAssocID="{B364EDF8-0254-4331-9418-C86640B05435}" presName="space" presStyleCnt="0"/>
      <dgm:spPr/>
    </dgm:pt>
    <dgm:pt modelId="{28288148-2412-4FE1-94FC-2285592C136F}" type="pres">
      <dgm:prSet presAssocID="{D1C7A036-5A48-43FA-B880-EFE34BB032DB}" presName="composite" presStyleCnt="0"/>
      <dgm:spPr/>
    </dgm:pt>
    <dgm:pt modelId="{F44D0C8D-2739-4DEB-9790-E10903C79A0A}" type="pres">
      <dgm:prSet presAssocID="{D1C7A036-5A48-43FA-B880-EFE34BB032DB}" presName="parTx" presStyleLbl="alignNode1" presStyleIdx="3" presStyleCnt="4">
        <dgm:presLayoutVars>
          <dgm:chMax val="0"/>
          <dgm:chPref val="0"/>
          <dgm:bulletEnabled val="1"/>
        </dgm:presLayoutVars>
      </dgm:prSet>
      <dgm:spPr/>
    </dgm:pt>
    <dgm:pt modelId="{7F0DA59E-E1E3-4CAF-B689-7615FDBC6E02}" type="pres">
      <dgm:prSet presAssocID="{D1C7A036-5A48-43FA-B880-EFE34BB032DB}" presName="desTx" presStyleLbl="alignAccFollowNode1" presStyleIdx="3" presStyleCnt="4">
        <dgm:presLayoutVars>
          <dgm:bulletEnabled val="1"/>
        </dgm:presLayoutVars>
      </dgm:prSet>
      <dgm:spPr/>
    </dgm:pt>
  </dgm:ptLst>
  <dgm:cxnLst>
    <dgm:cxn modelId="{B55C9812-153C-4094-87A4-47898D0810E7}" type="presOf" srcId="{CBEE7F75-1074-4748-A8B0-24E265C38BD2}" destId="{3FF8F938-E2EA-42D0-9FAD-F88CC03F9C10}" srcOrd="0" destOrd="0" presId="urn:microsoft.com/office/officeart/2005/8/layout/hList1"/>
    <dgm:cxn modelId="{CF8FBE16-91A2-43AC-A27F-60DA31F56C9D}" type="presOf" srcId="{5C25E13E-A130-465B-8D3B-DD7A8BDAB820}" destId="{73AEC3D9-3B88-48CF-A58A-C5B95CF6B569}" srcOrd="0" destOrd="0" presId="urn:microsoft.com/office/officeart/2005/8/layout/hList1"/>
    <dgm:cxn modelId="{5176B721-97CE-4DDC-9628-89E9FA4510BC}" type="presOf" srcId="{7BFE711D-0AD6-4F1D-99D5-355AB6C5E679}" destId="{FF8F68CD-F1F1-4B37-9393-0520C492C453}" srcOrd="0" destOrd="1" presId="urn:microsoft.com/office/officeart/2005/8/layout/hList1"/>
    <dgm:cxn modelId="{DE092025-80CE-48E5-B6DE-1D86E70033ED}" srcId="{CBEE7F75-1074-4748-A8B0-24E265C38BD2}" destId="{7BFE711D-0AD6-4F1D-99D5-355AB6C5E679}" srcOrd="1" destOrd="0" parTransId="{C9AC0FF5-585C-44CC-9268-F6DA74BB7D51}" sibTransId="{B743896C-DD54-44AD-851D-1060D0902270}"/>
    <dgm:cxn modelId="{086B022A-4EB2-49D8-BC6A-559EDB82F109}" srcId="{D350A1F2-5A05-49EF-8839-719A33628F3C}" destId="{BC85C5AE-6FC0-4C02-B292-69D5BDC4F030}" srcOrd="0" destOrd="0" parTransId="{6462D612-EEA2-41A7-8AF9-3B9D5FDEDB20}" sibTransId="{0FE2ADBA-0B48-4DDB-8B5D-FA30F6B7573D}"/>
    <dgm:cxn modelId="{C2427130-9607-42CA-A40D-5FF54A29F09D}" srcId="{5C25E13E-A130-465B-8D3B-DD7A8BDAB820}" destId="{3DFFF93E-71A5-4B64-A29F-9B119761E0F7}" srcOrd="2" destOrd="0" parTransId="{B29FE908-AF6C-4B4D-ADC1-A2F1D3683099}" sibTransId="{B364EDF8-0254-4331-9418-C86640B05435}"/>
    <dgm:cxn modelId="{389A0536-CF16-47B8-88FC-8F91EA5D3444}" type="presOf" srcId="{3DFFF93E-71A5-4B64-A29F-9B119761E0F7}" destId="{7C4BA60A-E444-401D-8CC2-30B9AFD37388}" srcOrd="0" destOrd="0" presId="urn:microsoft.com/office/officeart/2005/8/layout/hList1"/>
    <dgm:cxn modelId="{65DE1865-3105-4A0A-A658-55CD117D8295}" type="presOf" srcId="{AB86868C-CD78-497A-A2A1-A0EB36B3D9B8}" destId="{7F0DA59E-E1E3-4CAF-B689-7615FDBC6E02}" srcOrd="0" destOrd="1" presId="urn:microsoft.com/office/officeart/2005/8/layout/hList1"/>
    <dgm:cxn modelId="{989A064E-6427-42DD-AFD9-30D5D05A1A86}" type="presOf" srcId="{D1C7A036-5A48-43FA-B880-EFE34BB032DB}" destId="{F44D0C8D-2739-4DEB-9790-E10903C79A0A}" srcOrd="0" destOrd="0" presId="urn:microsoft.com/office/officeart/2005/8/layout/hList1"/>
    <dgm:cxn modelId="{04AA3952-1ABB-4B02-9B13-878C72170235}" type="presOf" srcId="{01AAC0C2-1FF7-4079-AFA6-D4A54611B535}" destId="{D7FA0346-9388-4377-8806-648DC4A9A5DF}" srcOrd="0" destOrd="1" presId="urn:microsoft.com/office/officeart/2005/8/layout/hList1"/>
    <dgm:cxn modelId="{B4C37258-C065-4BFF-8A2C-DB5FCDEC4668}" srcId="{CBEE7F75-1074-4748-A8B0-24E265C38BD2}" destId="{31A95A3C-2FBF-46CA-83CB-5C4DB7D96E8A}" srcOrd="0" destOrd="0" parTransId="{350BB6B9-7B3E-4EB2-A82B-154AC791A203}" sibTransId="{E9E21EDA-AF51-4CB9-8652-A67B0B3D7CF0}"/>
    <dgm:cxn modelId="{0EF6A978-B967-451A-9219-64FB509BF76E}" type="presOf" srcId="{6BA540AC-02A0-41EB-800B-1B74F7E39734}" destId="{D7FA0346-9388-4377-8806-648DC4A9A5DF}" srcOrd="0" destOrd="0" presId="urn:microsoft.com/office/officeart/2005/8/layout/hList1"/>
    <dgm:cxn modelId="{7774BA82-672C-49F3-B990-3DBC4E7FB105}" srcId="{5C25E13E-A130-465B-8D3B-DD7A8BDAB820}" destId="{D1C7A036-5A48-43FA-B880-EFE34BB032DB}" srcOrd="3" destOrd="0" parTransId="{C218B657-9E7E-4D12-97CB-A47FF1D5A9AA}" sibTransId="{BE8E58B5-A66E-4A5D-ABFE-BAA2BFA14CD1}"/>
    <dgm:cxn modelId="{9705A888-4082-4783-AA71-F44347F1D102}" srcId="{D350A1F2-5A05-49EF-8839-719A33628F3C}" destId="{38862AE9-F5D7-4E02-AC40-10A35AB3CF32}" srcOrd="1" destOrd="0" parTransId="{55776802-77F1-446A-BE5E-45727DA2F99B}" sibTransId="{0CD296E5-DFD8-4AC5-9A0D-01CD03912AF8}"/>
    <dgm:cxn modelId="{D1E16D89-69D3-4809-AA64-48353A93FA7F}" type="presOf" srcId="{D350A1F2-5A05-49EF-8839-719A33628F3C}" destId="{D6433C9F-0213-4C55-9A05-0FC47EAD0B81}" srcOrd="0" destOrd="0" presId="urn:microsoft.com/office/officeart/2005/8/layout/hList1"/>
    <dgm:cxn modelId="{58A9AE8D-9509-4845-8D2B-FEBC5FB12B87}" srcId="{5C25E13E-A130-465B-8D3B-DD7A8BDAB820}" destId="{D350A1F2-5A05-49EF-8839-719A33628F3C}" srcOrd="0" destOrd="0" parTransId="{98042CA7-1CDC-43AF-9818-461EE0594B56}" sibTransId="{236A5EF7-7FA8-4721-8BA4-E93F14C50A31}"/>
    <dgm:cxn modelId="{E702039E-72B0-46CF-8432-78086E495086}" srcId="{D1C7A036-5A48-43FA-B880-EFE34BB032DB}" destId="{AB86868C-CD78-497A-A2A1-A0EB36B3D9B8}" srcOrd="1" destOrd="0" parTransId="{0944AED2-C5E7-4C48-BF83-395123091096}" sibTransId="{BC3EF53E-C1F3-407A-AB5E-1BA49639648E}"/>
    <dgm:cxn modelId="{6E413A9F-DD77-4639-BD8A-14E6F1110B92}" srcId="{D1C7A036-5A48-43FA-B880-EFE34BB032DB}" destId="{470F939C-E14B-44B3-9EDD-79FD8E25DCE4}" srcOrd="0" destOrd="0" parTransId="{9185C217-B3A9-4894-84A7-2FD2E1AD9685}" sibTransId="{F92E5C50-8AD3-4628-A1BF-58057AF1D2BD}"/>
    <dgm:cxn modelId="{3CCF39A9-E18A-433E-AF5B-B584B784125D}" type="presOf" srcId="{31A95A3C-2FBF-46CA-83CB-5C4DB7D96E8A}" destId="{FF8F68CD-F1F1-4B37-9393-0520C492C453}" srcOrd="0" destOrd="0" presId="urn:microsoft.com/office/officeart/2005/8/layout/hList1"/>
    <dgm:cxn modelId="{3F9C80AC-18C3-4F32-AB44-67BC78695A80}" srcId="{5C25E13E-A130-465B-8D3B-DD7A8BDAB820}" destId="{CBEE7F75-1074-4748-A8B0-24E265C38BD2}" srcOrd="1" destOrd="0" parTransId="{20621F0B-49E5-4EA3-9E5C-10EB74733A14}" sibTransId="{3C710A09-03C5-4CA6-93DD-77005BD9155B}"/>
    <dgm:cxn modelId="{6529DFAD-3255-4F0F-BDE8-8D9D09E9D5E1}" type="presOf" srcId="{38862AE9-F5D7-4E02-AC40-10A35AB3CF32}" destId="{AC14A8A5-1A81-47F6-B271-30A001561F4B}" srcOrd="0" destOrd="1" presId="urn:microsoft.com/office/officeart/2005/8/layout/hList1"/>
    <dgm:cxn modelId="{B72A39CE-E4B4-40FD-A4B6-74CE76C8B195}" type="presOf" srcId="{BC85C5AE-6FC0-4C02-B292-69D5BDC4F030}" destId="{AC14A8A5-1A81-47F6-B271-30A001561F4B}" srcOrd="0" destOrd="0" presId="urn:microsoft.com/office/officeart/2005/8/layout/hList1"/>
    <dgm:cxn modelId="{DC8DDED3-886D-4D07-A38D-F987C455BF25}" srcId="{3DFFF93E-71A5-4B64-A29F-9B119761E0F7}" destId="{01AAC0C2-1FF7-4079-AFA6-D4A54611B535}" srcOrd="1" destOrd="0" parTransId="{5582E12A-840F-4B80-A255-596675A34282}" sibTransId="{F4D9186A-3C4B-4687-9E3C-48B26AFD06EF}"/>
    <dgm:cxn modelId="{6959ACE2-42B9-41F8-A167-05FB18897AAC}" type="presOf" srcId="{470F939C-E14B-44B3-9EDD-79FD8E25DCE4}" destId="{7F0DA59E-E1E3-4CAF-B689-7615FDBC6E02}" srcOrd="0" destOrd="0" presId="urn:microsoft.com/office/officeart/2005/8/layout/hList1"/>
    <dgm:cxn modelId="{5848C7FA-4A2E-41A5-87FB-FCB31BDB502F}" srcId="{3DFFF93E-71A5-4B64-A29F-9B119761E0F7}" destId="{6BA540AC-02A0-41EB-800B-1B74F7E39734}" srcOrd="0" destOrd="0" parTransId="{7234AB1E-007A-407C-9C29-7B776DDBEEF8}" sibTransId="{E281FCBF-0735-4242-92EE-E3E7EFFF2F4C}"/>
    <dgm:cxn modelId="{7EC91D96-A217-4690-8107-A0563D6FF739}" type="presParOf" srcId="{73AEC3D9-3B88-48CF-A58A-C5B95CF6B569}" destId="{33E35237-1B9E-4B8A-9A93-9919D86BD57B}" srcOrd="0" destOrd="0" presId="urn:microsoft.com/office/officeart/2005/8/layout/hList1"/>
    <dgm:cxn modelId="{0A01A672-366A-44BF-B3FF-BC0D51D973F7}" type="presParOf" srcId="{33E35237-1B9E-4B8A-9A93-9919D86BD57B}" destId="{D6433C9F-0213-4C55-9A05-0FC47EAD0B81}" srcOrd="0" destOrd="0" presId="urn:microsoft.com/office/officeart/2005/8/layout/hList1"/>
    <dgm:cxn modelId="{1738345D-43D7-4E43-B44B-ACCD76C7B867}" type="presParOf" srcId="{33E35237-1B9E-4B8A-9A93-9919D86BD57B}" destId="{AC14A8A5-1A81-47F6-B271-30A001561F4B}" srcOrd="1" destOrd="0" presId="urn:microsoft.com/office/officeart/2005/8/layout/hList1"/>
    <dgm:cxn modelId="{7EAF0CD4-2075-4BB7-A27C-6C4FECE2D392}" type="presParOf" srcId="{73AEC3D9-3B88-48CF-A58A-C5B95CF6B569}" destId="{26A40332-F7AF-4043-9426-E59F01EA8DAB}" srcOrd="1" destOrd="0" presId="urn:microsoft.com/office/officeart/2005/8/layout/hList1"/>
    <dgm:cxn modelId="{010F7F85-03B1-403B-9913-3E410BC18A48}" type="presParOf" srcId="{73AEC3D9-3B88-48CF-A58A-C5B95CF6B569}" destId="{5F18909B-271F-403A-B468-4F91E5A12832}" srcOrd="2" destOrd="0" presId="urn:microsoft.com/office/officeart/2005/8/layout/hList1"/>
    <dgm:cxn modelId="{C56602B0-FDE2-437B-A3F2-72231DE54D22}" type="presParOf" srcId="{5F18909B-271F-403A-B468-4F91E5A12832}" destId="{3FF8F938-E2EA-42D0-9FAD-F88CC03F9C10}" srcOrd="0" destOrd="0" presId="urn:microsoft.com/office/officeart/2005/8/layout/hList1"/>
    <dgm:cxn modelId="{AA0BB169-9D50-4717-AF2D-A7088112DDD8}" type="presParOf" srcId="{5F18909B-271F-403A-B468-4F91E5A12832}" destId="{FF8F68CD-F1F1-4B37-9393-0520C492C453}" srcOrd="1" destOrd="0" presId="urn:microsoft.com/office/officeart/2005/8/layout/hList1"/>
    <dgm:cxn modelId="{00E2CD6B-3A63-4BDC-8D8A-7B02304BCB56}" type="presParOf" srcId="{73AEC3D9-3B88-48CF-A58A-C5B95CF6B569}" destId="{BFC16542-67AB-450A-9814-7B6659D36765}" srcOrd="3" destOrd="0" presId="urn:microsoft.com/office/officeart/2005/8/layout/hList1"/>
    <dgm:cxn modelId="{47345A2E-A613-4EF8-A737-F9D201A3AEB0}" type="presParOf" srcId="{73AEC3D9-3B88-48CF-A58A-C5B95CF6B569}" destId="{487BCE2B-40AE-4B2B-A87E-4117FFF35509}" srcOrd="4" destOrd="0" presId="urn:microsoft.com/office/officeart/2005/8/layout/hList1"/>
    <dgm:cxn modelId="{A3E89269-9CFB-44AE-BEAE-D27AE2ADFEA8}" type="presParOf" srcId="{487BCE2B-40AE-4B2B-A87E-4117FFF35509}" destId="{7C4BA60A-E444-401D-8CC2-30B9AFD37388}" srcOrd="0" destOrd="0" presId="urn:microsoft.com/office/officeart/2005/8/layout/hList1"/>
    <dgm:cxn modelId="{F4EB4A56-9764-4C25-BC73-13F9286EFE5D}" type="presParOf" srcId="{487BCE2B-40AE-4B2B-A87E-4117FFF35509}" destId="{D7FA0346-9388-4377-8806-648DC4A9A5DF}" srcOrd="1" destOrd="0" presId="urn:microsoft.com/office/officeart/2005/8/layout/hList1"/>
    <dgm:cxn modelId="{0614BA50-2E4E-41A7-AA8B-54AD5D4C651B}" type="presParOf" srcId="{73AEC3D9-3B88-48CF-A58A-C5B95CF6B569}" destId="{7BE462B4-D537-4571-A9C2-C40E4912D5DF}" srcOrd="5" destOrd="0" presId="urn:microsoft.com/office/officeart/2005/8/layout/hList1"/>
    <dgm:cxn modelId="{DFFAD1F0-1EE3-42D4-9A83-E228BE67BF39}" type="presParOf" srcId="{73AEC3D9-3B88-48CF-A58A-C5B95CF6B569}" destId="{28288148-2412-4FE1-94FC-2285592C136F}" srcOrd="6" destOrd="0" presId="urn:microsoft.com/office/officeart/2005/8/layout/hList1"/>
    <dgm:cxn modelId="{4C1C1230-80F6-4D7C-9B19-8CA9ED2EAC7F}" type="presParOf" srcId="{28288148-2412-4FE1-94FC-2285592C136F}" destId="{F44D0C8D-2739-4DEB-9790-E10903C79A0A}" srcOrd="0" destOrd="0" presId="urn:microsoft.com/office/officeart/2005/8/layout/hList1"/>
    <dgm:cxn modelId="{8972E56A-5E1D-4810-8EE6-AF34A6805D1A}" type="presParOf" srcId="{28288148-2412-4FE1-94FC-2285592C136F}" destId="{7F0DA59E-E1E3-4CAF-B689-7615FDBC6E02}"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AF9014-BCD5-4418-9114-D282D5FF8AF6}"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fr-FR"/>
        </a:p>
      </dgm:t>
    </dgm:pt>
    <dgm:pt modelId="{E66285D9-DA60-439B-8BF5-40595437DEDC}">
      <dgm:prSet phldrT="[Texte]"/>
      <dgm:spPr/>
      <dgm:t>
        <a:bodyPr/>
        <a:lstStyle/>
        <a:p>
          <a:r>
            <a:rPr lang="fr-FR" dirty="0"/>
            <a:t>1</a:t>
          </a:r>
        </a:p>
      </dgm:t>
    </dgm:pt>
    <dgm:pt modelId="{A435B23E-F5E0-4A72-B980-38D6F1675EA5}" type="parTrans" cxnId="{A560A883-DB33-4435-B6FA-BE723AD9AF0E}">
      <dgm:prSet/>
      <dgm:spPr/>
      <dgm:t>
        <a:bodyPr/>
        <a:lstStyle/>
        <a:p>
          <a:endParaRPr lang="fr-FR"/>
        </a:p>
      </dgm:t>
    </dgm:pt>
    <dgm:pt modelId="{ADE77FD1-3EA4-4264-8A9E-CB8750ED5F2F}" type="sibTrans" cxnId="{A560A883-DB33-4435-B6FA-BE723AD9AF0E}">
      <dgm:prSet/>
      <dgm:spPr/>
      <dgm:t>
        <a:bodyPr/>
        <a:lstStyle/>
        <a:p>
          <a:endParaRPr lang="fr-FR"/>
        </a:p>
      </dgm:t>
    </dgm:pt>
    <dgm:pt modelId="{3150F163-9601-4AD7-9CE2-269AA5FA7255}">
      <dgm:prSet phldrT="[Texte]"/>
      <dgm:spPr/>
      <dgm:t>
        <a:bodyPr/>
        <a:lstStyle/>
        <a:p>
          <a:r>
            <a:rPr lang="fr-FR" dirty="0"/>
            <a:t>Télécharger l’outil de contrôle</a:t>
          </a:r>
        </a:p>
      </dgm:t>
    </dgm:pt>
    <dgm:pt modelId="{71A5F784-9B39-4C29-8B75-BDDB6CE75190}" type="parTrans" cxnId="{44CD9091-27DB-4CBA-B4A2-08E0B43CC8D0}">
      <dgm:prSet/>
      <dgm:spPr/>
      <dgm:t>
        <a:bodyPr/>
        <a:lstStyle/>
        <a:p>
          <a:endParaRPr lang="fr-FR"/>
        </a:p>
      </dgm:t>
    </dgm:pt>
    <dgm:pt modelId="{3DCC9666-801F-48DC-922E-04B819B64EB8}" type="sibTrans" cxnId="{44CD9091-27DB-4CBA-B4A2-08E0B43CC8D0}">
      <dgm:prSet/>
      <dgm:spPr/>
      <dgm:t>
        <a:bodyPr/>
        <a:lstStyle/>
        <a:p>
          <a:endParaRPr lang="fr-FR"/>
        </a:p>
      </dgm:t>
    </dgm:pt>
    <dgm:pt modelId="{BBE22FCE-D2F9-4D82-B2CB-6225B07B3CDE}">
      <dgm:prSet phldrT="[Texte]"/>
      <dgm:spPr/>
      <dgm:t>
        <a:bodyPr/>
        <a:lstStyle/>
        <a:p>
          <a:r>
            <a:rPr lang="fr-FR" dirty="0"/>
            <a:t>2</a:t>
          </a:r>
        </a:p>
      </dgm:t>
    </dgm:pt>
    <dgm:pt modelId="{F194A376-389C-4411-AD95-E2DE6E73EB7F}" type="parTrans" cxnId="{CFF90EB5-D575-4B59-ACB5-2550ED0B1DD6}">
      <dgm:prSet/>
      <dgm:spPr/>
      <dgm:t>
        <a:bodyPr/>
        <a:lstStyle/>
        <a:p>
          <a:endParaRPr lang="fr-FR"/>
        </a:p>
      </dgm:t>
    </dgm:pt>
    <dgm:pt modelId="{C10DB3A2-01F4-417C-BB94-4E15E7BAFC1C}" type="sibTrans" cxnId="{CFF90EB5-D575-4B59-ACB5-2550ED0B1DD6}">
      <dgm:prSet/>
      <dgm:spPr/>
      <dgm:t>
        <a:bodyPr/>
        <a:lstStyle/>
        <a:p>
          <a:endParaRPr lang="fr-FR"/>
        </a:p>
      </dgm:t>
    </dgm:pt>
    <dgm:pt modelId="{F9B0881F-6F6B-4879-AB90-60DD0341E439}">
      <dgm:prSet phldrT="[Texte]"/>
      <dgm:spPr/>
      <dgm:t>
        <a:bodyPr/>
        <a:lstStyle/>
        <a:p>
          <a:r>
            <a:rPr lang="fr-FR" dirty="0"/>
            <a:t>Installer l’outil de contrôle</a:t>
          </a:r>
        </a:p>
      </dgm:t>
    </dgm:pt>
    <dgm:pt modelId="{5C162DCE-6115-4E99-BAEE-0D0A922F94C8}" type="parTrans" cxnId="{66EC0998-3A45-4E45-9266-FEFD5602384E}">
      <dgm:prSet/>
      <dgm:spPr/>
      <dgm:t>
        <a:bodyPr/>
        <a:lstStyle/>
        <a:p>
          <a:endParaRPr lang="fr-FR"/>
        </a:p>
      </dgm:t>
    </dgm:pt>
    <dgm:pt modelId="{71EBC34B-7920-4AF6-A6CD-F204CB0467E3}" type="sibTrans" cxnId="{66EC0998-3A45-4E45-9266-FEFD5602384E}">
      <dgm:prSet/>
      <dgm:spPr/>
      <dgm:t>
        <a:bodyPr/>
        <a:lstStyle/>
        <a:p>
          <a:endParaRPr lang="fr-FR"/>
        </a:p>
      </dgm:t>
    </dgm:pt>
    <dgm:pt modelId="{B648DD6B-1F41-4D38-AB0B-E099B08D07F2}">
      <dgm:prSet phldrT="[Texte]"/>
      <dgm:spPr/>
      <dgm:t>
        <a:bodyPr/>
        <a:lstStyle/>
        <a:p>
          <a:r>
            <a:rPr lang="fr-FR" dirty="0"/>
            <a:t>3</a:t>
          </a:r>
        </a:p>
      </dgm:t>
    </dgm:pt>
    <dgm:pt modelId="{9B3379E8-70B3-4062-B182-8FE9F2F41C88}" type="parTrans" cxnId="{76C953E8-C86B-468B-B20C-34845DA5ECD6}">
      <dgm:prSet/>
      <dgm:spPr/>
      <dgm:t>
        <a:bodyPr/>
        <a:lstStyle/>
        <a:p>
          <a:endParaRPr lang="fr-FR"/>
        </a:p>
      </dgm:t>
    </dgm:pt>
    <dgm:pt modelId="{71E28203-8A00-4177-8A31-058F9B95795B}" type="sibTrans" cxnId="{76C953E8-C86B-468B-B20C-34845DA5ECD6}">
      <dgm:prSet/>
      <dgm:spPr/>
      <dgm:t>
        <a:bodyPr/>
        <a:lstStyle/>
        <a:p>
          <a:endParaRPr lang="fr-FR"/>
        </a:p>
      </dgm:t>
    </dgm:pt>
    <dgm:pt modelId="{B82764B8-FDF2-41F8-9965-2DEA6C5468B2}">
      <dgm:prSet phldrT="[Texte]"/>
      <dgm:spPr/>
      <dgm:t>
        <a:bodyPr/>
        <a:lstStyle/>
        <a:p>
          <a:r>
            <a:rPr lang="fr-FR" dirty="0"/>
            <a:t>Désigner le répertoire contenant les fiches de paramétrage</a:t>
          </a:r>
        </a:p>
      </dgm:t>
    </dgm:pt>
    <dgm:pt modelId="{A38DAC04-F3E2-4CB1-A109-B2B52AE377D9}" type="parTrans" cxnId="{C903989D-C596-4812-B5E1-89C314A2507C}">
      <dgm:prSet/>
      <dgm:spPr/>
      <dgm:t>
        <a:bodyPr/>
        <a:lstStyle/>
        <a:p>
          <a:endParaRPr lang="fr-FR"/>
        </a:p>
      </dgm:t>
    </dgm:pt>
    <dgm:pt modelId="{3D590383-22D6-4111-9DA5-2DF62B7F7CC7}" type="sibTrans" cxnId="{C903989D-C596-4812-B5E1-89C314A2507C}">
      <dgm:prSet/>
      <dgm:spPr/>
      <dgm:t>
        <a:bodyPr/>
        <a:lstStyle/>
        <a:p>
          <a:endParaRPr lang="fr-FR"/>
        </a:p>
      </dgm:t>
    </dgm:pt>
    <dgm:pt modelId="{AAB77558-8C5D-47B6-A487-1CAB13446407}" type="pres">
      <dgm:prSet presAssocID="{ABAF9014-BCD5-4418-9114-D282D5FF8AF6}" presName="linearFlow" presStyleCnt="0">
        <dgm:presLayoutVars>
          <dgm:dir/>
          <dgm:animLvl val="lvl"/>
          <dgm:resizeHandles val="exact"/>
        </dgm:presLayoutVars>
      </dgm:prSet>
      <dgm:spPr/>
    </dgm:pt>
    <dgm:pt modelId="{9123CC83-3F65-4E96-837B-7B5529437DC2}" type="pres">
      <dgm:prSet presAssocID="{E66285D9-DA60-439B-8BF5-40595437DEDC}" presName="composite" presStyleCnt="0"/>
      <dgm:spPr/>
    </dgm:pt>
    <dgm:pt modelId="{A9941CC4-FA06-4D3C-9E7A-3E668CDF813A}" type="pres">
      <dgm:prSet presAssocID="{E66285D9-DA60-439B-8BF5-40595437DEDC}" presName="parentText" presStyleLbl="alignNode1" presStyleIdx="0" presStyleCnt="3">
        <dgm:presLayoutVars>
          <dgm:chMax val="1"/>
          <dgm:bulletEnabled val="1"/>
        </dgm:presLayoutVars>
      </dgm:prSet>
      <dgm:spPr/>
    </dgm:pt>
    <dgm:pt modelId="{F4E87037-74F7-4F3E-82B7-AB6186876C66}" type="pres">
      <dgm:prSet presAssocID="{E66285D9-DA60-439B-8BF5-40595437DEDC}" presName="descendantText" presStyleLbl="alignAcc1" presStyleIdx="0" presStyleCnt="3" custLinFactNeighborY="1755">
        <dgm:presLayoutVars>
          <dgm:bulletEnabled val="1"/>
        </dgm:presLayoutVars>
      </dgm:prSet>
      <dgm:spPr/>
    </dgm:pt>
    <dgm:pt modelId="{22994792-72A4-4AE9-95D6-43C1A068FCD5}" type="pres">
      <dgm:prSet presAssocID="{ADE77FD1-3EA4-4264-8A9E-CB8750ED5F2F}" presName="sp" presStyleCnt="0"/>
      <dgm:spPr/>
    </dgm:pt>
    <dgm:pt modelId="{7F47C651-2F3D-4E40-B367-408D92237DEA}" type="pres">
      <dgm:prSet presAssocID="{BBE22FCE-D2F9-4D82-B2CB-6225B07B3CDE}" presName="composite" presStyleCnt="0"/>
      <dgm:spPr/>
    </dgm:pt>
    <dgm:pt modelId="{CD22C8B1-96BC-45ED-800C-C9B8F46F3D44}" type="pres">
      <dgm:prSet presAssocID="{BBE22FCE-D2F9-4D82-B2CB-6225B07B3CDE}" presName="parentText" presStyleLbl="alignNode1" presStyleIdx="1" presStyleCnt="3">
        <dgm:presLayoutVars>
          <dgm:chMax val="1"/>
          <dgm:bulletEnabled val="1"/>
        </dgm:presLayoutVars>
      </dgm:prSet>
      <dgm:spPr/>
    </dgm:pt>
    <dgm:pt modelId="{0E8D130F-2287-4C53-BF0B-21CECE3CFE53}" type="pres">
      <dgm:prSet presAssocID="{BBE22FCE-D2F9-4D82-B2CB-6225B07B3CDE}" presName="descendantText" presStyleLbl="alignAcc1" presStyleIdx="1" presStyleCnt="3">
        <dgm:presLayoutVars>
          <dgm:bulletEnabled val="1"/>
        </dgm:presLayoutVars>
      </dgm:prSet>
      <dgm:spPr/>
    </dgm:pt>
    <dgm:pt modelId="{2F15C42E-D9EB-41AA-AB5D-53D83EDB03A3}" type="pres">
      <dgm:prSet presAssocID="{C10DB3A2-01F4-417C-BB94-4E15E7BAFC1C}" presName="sp" presStyleCnt="0"/>
      <dgm:spPr/>
    </dgm:pt>
    <dgm:pt modelId="{EC979B11-CB20-4CE5-A73E-9BE0405110B6}" type="pres">
      <dgm:prSet presAssocID="{B648DD6B-1F41-4D38-AB0B-E099B08D07F2}" presName="composite" presStyleCnt="0"/>
      <dgm:spPr/>
    </dgm:pt>
    <dgm:pt modelId="{8FAC5AC1-8D55-4073-9044-88D652FCBD7C}" type="pres">
      <dgm:prSet presAssocID="{B648DD6B-1F41-4D38-AB0B-E099B08D07F2}" presName="parentText" presStyleLbl="alignNode1" presStyleIdx="2" presStyleCnt="3">
        <dgm:presLayoutVars>
          <dgm:chMax val="1"/>
          <dgm:bulletEnabled val="1"/>
        </dgm:presLayoutVars>
      </dgm:prSet>
      <dgm:spPr/>
    </dgm:pt>
    <dgm:pt modelId="{6BE9F7C7-C68F-4EAD-A74D-EECCA8500A32}" type="pres">
      <dgm:prSet presAssocID="{B648DD6B-1F41-4D38-AB0B-E099B08D07F2}" presName="descendantText" presStyleLbl="alignAcc1" presStyleIdx="2" presStyleCnt="3" custLinFactNeighborY="3482">
        <dgm:presLayoutVars>
          <dgm:bulletEnabled val="1"/>
        </dgm:presLayoutVars>
      </dgm:prSet>
      <dgm:spPr/>
    </dgm:pt>
  </dgm:ptLst>
  <dgm:cxnLst>
    <dgm:cxn modelId="{7AFBF62A-C73C-4C66-AFE0-39C97C63A304}" type="presOf" srcId="{F9B0881F-6F6B-4879-AB90-60DD0341E439}" destId="{0E8D130F-2287-4C53-BF0B-21CECE3CFE53}" srcOrd="0" destOrd="0" presId="urn:microsoft.com/office/officeart/2005/8/layout/chevron2"/>
    <dgm:cxn modelId="{A35C5447-B96D-4DB6-A095-91409F60B606}" type="presOf" srcId="{E66285D9-DA60-439B-8BF5-40595437DEDC}" destId="{A9941CC4-FA06-4D3C-9E7A-3E668CDF813A}" srcOrd="0" destOrd="0" presId="urn:microsoft.com/office/officeart/2005/8/layout/chevron2"/>
    <dgm:cxn modelId="{8C7F924F-6BD2-401D-AA12-6914C933B80D}" type="presOf" srcId="{ABAF9014-BCD5-4418-9114-D282D5FF8AF6}" destId="{AAB77558-8C5D-47B6-A487-1CAB13446407}" srcOrd="0" destOrd="0" presId="urn:microsoft.com/office/officeart/2005/8/layout/chevron2"/>
    <dgm:cxn modelId="{E8B8BC58-7003-4C94-A8A8-1EF32CD5D4B3}" type="presOf" srcId="{B648DD6B-1F41-4D38-AB0B-E099B08D07F2}" destId="{8FAC5AC1-8D55-4073-9044-88D652FCBD7C}" srcOrd="0" destOrd="0" presId="urn:microsoft.com/office/officeart/2005/8/layout/chevron2"/>
    <dgm:cxn modelId="{A560A883-DB33-4435-B6FA-BE723AD9AF0E}" srcId="{ABAF9014-BCD5-4418-9114-D282D5FF8AF6}" destId="{E66285D9-DA60-439B-8BF5-40595437DEDC}" srcOrd="0" destOrd="0" parTransId="{A435B23E-F5E0-4A72-B980-38D6F1675EA5}" sibTransId="{ADE77FD1-3EA4-4264-8A9E-CB8750ED5F2F}"/>
    <dgm:cxn modelId="{44CD9091-27DB-4CBA-B4A2-08E0B43CC8D0}" srcId="{E66285D9-DA60-439B-8BF5-40595437DEDC}" destId="{3150F163-9601-4AD7-9CE2-269AA5FA7255}" srcOrd="0" destOrd="0" parTransId="{71A5F784-9B39-4C29-8B75-BDDB6CE75190}" sibTransId="{3DCC9666-801F-48DC-922E-04B819B64EB8}"/>
    <dgm:cxn modelId="{66EC0998-3A45-4E45-9266-FEFD5602384E}" srcId="{BBE22FCE-D2F9-4D82-B2CB-6225B07B3CDE}" destId="{F9B0881F-6F6B-4879-AB90-60DD0341E439}" srcOrd="0" destOrd="0" parTransId="{5C162DCE-6115-4E99-BAEE-0D0A922F94C8}" sibTransId="{71EBC34B-7920-4AF6-A6CD-F204CB0467E3}"/>
    <dgm:cxn modelId="{C903989D-C596-4812-B5E1-89C314A2507C}" srcId="{B648DD6B-1F41-4D38-AB0B-E099B08D07F2}" destId="{B82764B8-FDF2-41F8-9965-2DEA6C5468B2}" srcOrd="0" destOrd="0" parTransId="{A38DAC04-F3E2-4CB1-A109-B2B52AE377D9}" sibTransId="{3D590383-22D6-4111-9DA5-2DF62B7F7CC7}"/>
    <dgm:cxn modelId="{CFF90EB5-D575-4B59-ACB5-2550ED0B1DD6}" srcId="{ABAF9014-BCD5-4418-9114-D282D5FF8AF6}" destId="{BBE22FCE-D2F9-4D82-B2CB-6225B07B3CDE}" srcOrd="1" destOrd="0" parTransId="{F194A376-389C-4411-AD95-E2DE6E73EB7F}" sibTransId="{C10DB3A2-01F4-417C-BB94-4E15E7BAFC1C}"/>
    <dgm:cxn modelId="{535EC1BC-A9D3-4EBD-8AB6-164F332D4BE5}" type="presOf" srcId="{B82764B8-FDF2-41F8-9965-2DEA6C5468B2}" destId="{6BE9F7C7-C68F-4EAD-A74D-EECCA8500A32}" srcOrd="0" destOrd="0" presId="urn:microsoft.com/office/officeart/2005/8/layout/chevron2"/>
    <dgm:cxn modelId="{6D6448CB-CB82-4F78-B426-D331C62AFA13}" type="presOf" srcId="{3150F163-9601-4AD7-9CE2-269AA5FA7255}" destId="{F4E87037-74F7-4F3E-82B7-AB6186876C66}" srcOrd="0" destOrd="0" presId="urn:microsoft.com/office/officeart/2005/8/layout/chevron2"/>
    <dgm:cxn modelId="{76C953E8-C86B-468B-B20C-34845DA5ECD6}" srcId="{ABAF9014-BCD5-4418-9114-D282D5FF8AF6}" destId="{B648DD6B-1F41-4D38-AB0B-E099B08D07F2}" srcOrd="2" destOrd="0" parTransId="{9B3379E8-70B3-4062-B182-8FE9F2F41C88}" sibTransId="{71E28203-8A00-4177-8A31-058F9B95795B}"/>
    <dgm:cxn modelId="{846FAEF9-B703-41EA-B2B5-55482815930E}" type="presOf" srcId="{BBE22FCE-D2F9-4D82-B2CB-6225B07B3CDE}" destId="{CD22C8B1-96BC-45ED-800C-C9B8F46F3D44}" srcOrd="0" destOrd="0" presId="urn:microsoft.com/office/officeart/2005/8/layout/chevron2"/>
    <dgm:cxn modelId="{D70ADE67-F9E7-48D9-928D-E9FF75A11D4E}" type="presParOf" srcId="{AAB77558-8C5D-47B6-A487-1CAB13446407}" destId="{9123CC83-3F65-4E96-837B-7B5529437DC2}" srcOrd="0" destOrd="0" presId="urn:microsoft.com/office/officeart/2005/8/layout/chevron2"/>
    <dgm:cxn modelId="{7FEB5CFE-BBC8-4C89-883B-457B890F9C00}" type="presParOf" srcId="{9123CC83-3F65-4E96-837B-7B5529437DC2}" destId="{A9941CC4-FA06-4D3C-9E7A-3E668CDF813A}" srcOrd="0" destOrd="0" presId="urn:microsoft.com/office/officeart/2005/8/layout/chevron2"/>
    <dgm:cxn modelId="{260E46F2-7472-466B-B744-D1CFF458C164}" type="presParOf" srcId="{9123CC83-3F65-4E96-837B-7B5529437DC2}" destId="{F4E87037-74F7-4F3E-82B7-AB6186876C66}" srcOrd="1" destOrd="0" presId="urn:microsoft.com/office/officeart/2005/8/layout/chevron2"/>
    <dgm:cxn modelId="{D29DCEE6-8A80-4257-972C-7566C4FE84F9}" type="presParOf" srcId="{AAB77558-8C5D-47B6-A487-1CAB13446407}" destId="{22994792-72A4-4AE9-95D6-43C1A068FCD5}" srcOrd="1" destOrd="0" presId="urn:microsoft.com/office/officeart/2005/8/layout/chevron2"/>
    <dgm:cxn modelId="{C6B5C47D-C52E-4857-AD44-FBEC2638E4D0}" type="presParOf" srcId="{AAB77558-8C5D-47B6-A487-1CAB13446407}" destId="{7F47C651-2F3D-4E40-B367-408D92237DEA}" srcOrd="2" destOrd="0" presId="urn:microsoft.com/office/officeart/2005/8/layout/chevron2"/>
    <dgm:cxn modelId="{A286CA4B-FAF7-4F32-910D-60CA12ACB682}" type="presParOf" srcId="{7F47C651-2F3D-4E40-B367-408D92237DEA}" destId="{CD22C8B1-96BC-45ED-800C-C9B8F46F3D44}" srcOrd="0" destOrd="0" presId="urn:microsoft.com/office/officeart/2005/8/layout/chevron2"/>
    <dgm:cxn modelId="{1CA4C59C-0651-4D27-BA24-96E11AAC3560}" type="presParOf" srcId="{7F47C651-2F3D-4E40-B367-408D92237DEA}" destId="{0E8D130F-2287-4C53-BF0B-21CECE3CFE53}" srcOrd="1" destOrd="0" presId="urn:microsoft.com/office/officeart/2005/8/layout/chevron2"/>
    <dgm:cxn modelId="{505ACBA7-B625-45F9-8351-6E8F76D4D8E8}" type="presParOf" srcId="{AAB77558-8C5D-47B6-A487-1CAB13446407}" destId="{2F15C42E-D9EB-41AA-AB5D-53D83EDB03A3}" srcOrd="3" destOrd="0" presId="urn:microsoft.com/office/officeart/2005/8/layout/chevron2"/>
    <dgm:cxn modelId="{E2D3E6A9-6ED2-4269-8439-9F86A0F030B1}" type="presParOf" srcId="{AAB77558-8C5D-47B6-A487-1CAB13446407}" destId="{EC979B11-CB20-4CE5-A73E-9BE0405110B6}" srcOrd="4" destOrd="0" presId="urn:microsoft.com/office/officeart/2005/8/layout/chevron2"/>
    <dgm:cxn modelId="{A6274119-47FC-4FEF-95ED-D66B91C28649}" type="presParOf" srcId="{EC979B11-CB20-4CE5-A73E-9BE0405110B6}" destId="{8FAC5AC1-8D55-4073-9044-88D652FCBD7C}" srcOrd="0" destOrd="0" presId="urn:microsoft.com/office/officeart/2005/8/layout/chevron2"/>
    <dgm:cxn modelId="{1098E25F-327E-4C36-8E65-73FBE3E8C537}" type="presParOf" srcId="{EC979B11-CB20-4CE5-A73E-9BE0405110B6}" destId="{6BE9F7C7-C68F-4EAD-A74D-EECCA8500A32}"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82C121-EC3B-47AE-B09C-39BBDFE0AB60}" type="doc">
      <dgm:prSet loTypeId="urn:microsoft.com/office/officeart/2005/8/layout/cycle7" loCatId="cycle" qsTypeId="urn:microsoft.com/office/officeart/2005/8/quickstyle/simple1" qsCatId="simple" csTypeId="urn:microsoft.com/office/officeart/2005/8/colors/accent6_1" csCatId="accent6" phldr="1"/>
      <dgm:spPr/>
      <dgm:t>
        <a:bodyPr/>
        <a:lstStyle/>
        <a:p>
          <a:endParaRPr lang="fr-FR"/>
        </a:p>
      </dgm:t>
    </dgm:pt>
    <dgm:pt modelId="{7AAA5339-7C74-47ED-9585-423D35B21F24}">
      <dgm:prSet phldrT="[Texte]"/>
      <dgm:spPr/>
      <dgm:t>
        <a:bodyPr/>
        <a:lstStyle/>
        <a:p>
          <a:r>
            <a:rPr lang="fr-FR"/>
            <a:t>Charger les DSN à contrôler dans l’outil de contrôle OC </a:t>
          </a:r>
        </a:p>
      </dgm:t>
    </dgm:pt>
    <dgm:pt modelId="{5BB6861D-E49B-489B-93A3-5004B2DC3597}" type="parTrans" cxnId="{704C1466-415E-46B2-B69A-3E50F0291C40}">
      <dgm:prSet/>
      <dgm:spPr/>
      <dgm:t>
        <a:bodyPr/>
        <a:lstStyle/>
        <a:p>
          <a:endParaRPr lang="fr-FR"/>
        </a:p>
      </dgm:t>
    </dgm:pt>
    <dgm:pt modelId="{78F1CEE2-C59C-4B6C-87CF-00AFF7494999}" type="sibTrans" cxnId="{704C1466-415E-46B2-B69A-3E50F0291C40}">
      <dgm:prSet/>
      <dgm:spPr/>
      <dgm:t>
        <a:bodyPr/>
        <a:lstStyle/>
        <a:p>
          <a:endParaRPr lang="fr-FR"/>
        </a:p>
      </dgm:t>
    </dgm:pt>
    <dgm:pt modelId="{721FC472-5E5F-4E5B-A7FF-FDEBC1389790}">
      <dgm:prSet phldrT="[Texte]"/>
      <dgm:spPr/>
      <dgm:t>
        <a:bodyPr/>
        <a:lstStyle/>
        <a:p>
          <a:r>
            <a:rPr lang="fr-FR"/>
            <a:t>Corriger les anomalies identifiées</a:t>
          </a:r>
        </a:p>
      </dgm:t>
    </dgm:pt>
    <dgm:pt modelId="{F8A5C25D-98B9-402D-9A5A-6121B77113CE}" type="parTrans" cxnId="{9F2FDCF5-5A4E-44E3-BC2F-F7ABDFFE61F5}">
      <dgm:prSet/>
      <dgm:spPr/>
      <dgm:t>
        <a:bodyPr/>
        <a:lstStyle/>
        <a:p>
          <a:endParaRPr lang="fr-FR"/>
        </a:p>
      </dgm:t>
    </dgm:pt>
    <dgm:pt modelId="{97C3A3CA-968E-4F4C-BAF2-71FBCBBE4F2B}" type="sibTrans" cxnId="{9F2FDCF5-5A4E-44E3-BC2F-F7ABDFFE61F5}">
      <dgm:prSet/>
      <dgm:spPr/>
      <dgm:t>
        <a:bodyPr/>
        <a:lstStyle/>
        <a:p>
          <a:endParaRPr lang="fr-FR"/>
        </a:p>
      </dgm:t>
    </dgm:pt>
    <dgm:pt modelId="{B7A2D596-06DC-4FA7-A9C9-51D677C05DF6}">
      <dgm:prSet phldrT="[Texte]"/>
      <dgm:spPr/>
      <dgm:t>
        <a:bodyPr/>
        <a:lstStyle/>
        <a:p>
          <a:r>
            <a:rPr lang="fr-FR"/>
            <a:t>Examiner les anomalies identifiées</a:t>
          </a:r>
        </a:p>
      </dgm:t>
    </dgm:pt>
    <dgm:pt modelId="{37B2985D-9A22-4D66-9538-B96A37BC85FE}" type="parTrans" cxnId="{0FEBAAC5-D29C-4A81-99C3-CB73773AF526}">
      <dgm:prSet/>
      <dgm:spPr/>
      <dgm:t>
        <a:bodyPr/>
        <a:lstStyle/>
        <a:p>
          <a:endParaRPr lang="fr-FR"/>
        </a:p>
      </dgm:t>
    </dgm:pt>
    <dgm:pt modelId="{38F0BA2F-05BD-4B01-9072-A2C7AA7ADCF7}" type="sibTrans" cxnId="{0FEBAAC5-D29C-4A81-99C3-CB73773AF526}">
      <dgm:prSet/>
      <dgm:spPr/>
      <dgm:t>
        <a:bodyPr/>
        <a:lstStyle/>
        <a:p>
          <a:endParaRPr lang="fr-FR"/>
        </a:p>
      </dgm:t>
    </dgm:pt>
    <dgm:pt modelId="{7C095C18-C4DA-4BA8-8714-AF1C4A9512D8}" type="pres">
      <dgm:prSet presAssocID="{9382C121-EC3B-47AE-B09C-39BBDFE0AB60}" presName="Name0" presStyleCnt="0">
        <dgm:presLayoutVars>
          <dgm:dir/>
          <dgm:resizeHandles val="exact"/>
        </dgm:presLayoutVars>
      </dgm:prSet>
      <dgm:spPr/>
    </dgm:pt>
    <dgm:pt modelId="{76A7397E-3ABC-4296-AABC-47CAF80C5BE3}" type="pres">
      <dgm:prSet presAssocID="{7AAA5339-7C74-47ED-9585-423D35B21F24}" presName="node" presStyleLbl="node1" presStyleIdx="0" presStyleCnt="3" custRadScaleRad="68002">
        <dgm:presLayoutVars>
          <dgm:bulletEnabled val="1"/>
        </dgm:presLayoutVars>
      </dgm:prSet>
      <dgm:spPr/>
    </dgm:pt>
    <dgm:pt modelId="{CA5209B0-C005-4C7B-B545-27BDDAABCD6F}" type="pres">
      <dgm:prSet presAssocID="{78F1CEE2-C59C-4B6C-87CF-00AFF7494999}" presName="sibTrans" presStyleLbl="sibTrans2D1" presStyleIdx="0" presStyleCnt="3"/>
      <dgm:spPr>
        <a:prstGeom prst="rightArrow">
          <a:avLst/>
        </a:prstGeom>
      </dgm:spPr>
    </dgm:pt>
    <dgm:pt modelId="{776A3383-DE53-4660-9073-D1A7A62127AA}" type="pres">
      <dgm:prSet presAssocID="{78F1CEE2-C59C-4B6C-87CF-00AFF7494999}" presName="connectorText" presStyleLbl="sibTrans2D1" presStyleIdx="0" presStyleCnt="3"/>
      <dgm:spPr/>
    </dgm:pt>
    <dgm:pt modelId="{50497621-9E65-4831-B191-55AF08A03D17}" type="pres">
      <dgm:prSet presAssocID="{B7A2D596-06DC-4FA7-A9C9-51D677C05DF6}" presName="node" presStyleLbl="node1" presStyleIdx="1" presStyleCnt="3">
        <dgm:presLayoutVars>
          <dgm:bulletEnabled val="1"/>
        </dgm:presLayoutVars>
      </dgm:prSet>
      <dgm:spPr/>
    </dgm:pt>
    <dgm:pt modelId="{7E1C4B79-2C5B-48A4-8E1A-D6E1286AAA59}" type="pres">
      <dgm:prSet presAssocID="{38F0BA2F-05BD-4B01-9072-A2C7AA7ADCF7}" presName="sibTrans" presStyleLbl="sibTrans2D1" presStyleIdx="1" presStyleCnt="3"/>
      <dgm:spPr>
        <a:prstGeom prst="rightArrow">
          <a:avLst/>
        </a:prstGeom>
      </dgm:spPr>
    </dgm:pt>
    <dgm:pt modelId="{7CC1221B-0A18-48BC-96FD-4C18FEACF03A}" type="pres">
      <dgm:prSet presAssocID="{38F0BA2F-05BD-4B01-9072-A2C7AA7ADCF7}" presName="connectorText" presStyleLbl="sibTrans2D1" presStyleIdx="1" presStyleCnt="3"/>
      <dgm:spPr/>
    </dgm:pt>
    <dgm:pt modelId="{84497DE3-2440-4A3F-85C4-974FEA8062D0}" type="pres">
      <dgm:prSet presAssocID="{721FC472-5E5F-4E5B-A7FF-FDEBC1389790}" presName="node" presStyleLbl="node1" presStyleIdx="2" presStyleCnt="3">
        <dgm:presLayoutVars>
          <dgm:bulletEnabled val="1"/>
        </dgm:presLayoutVars>
      </dgm:prSet>
      <dgm:spPr/>
    </dgm:pt>
    <dgm:pt modelId="{C1A8E5B0-964A-44B8-B664-0102E85A5F9F}" type="pres">
      <dgm:prSet presAssocID="{97C3A3CA-968E-4F4C-BAF2-71FBCBBE4F2B}" presName="sibTrans" presStyleLbl="sibTrans2D1" presStyleIdx="2" presStyleCnt="3"/>
      <dgm:spPr>
        <a:prstGeom prst="rightArrow">
          <a:avLst/>
        </a:prstGeom>
      </dgm:spPr>
    </dgm:pt>
    <dgm:pt modelId="{C5E526CB-D17E-402F-9A65-E48E3498A67C}" type="pres">
      <dgm:prSet presAssocID="{97C3A3CA-968E-4F4C-BAF2-71FBCBBE4F2B}" presName="connectorText" presStyleLbl="sibTrans2D1" presStyleIdx="2" presStyleCnt="3"/>
      <dgm:spPr/>
    </dgm:pt>
  </dgm:ptLst>
  <dgm:cxnLst>
    <dgm:cxn modelId="{A0129E0C-AC41-44D5-8B48-7833439A48AE}" type="presOf" srcId="{38F0BA2F-05BD-4B01-9072-A2C7AA7ADCF7}" destId="{7E1C4B79-2C5B-48A4-8E1A-D6E1286AAA59}" srcOrd="0" destOrd="0" presId="urn:microsoft.com/office/officeart/2005/8/layout/cycle7"/>
    <dgm:cxn modelId="{D43EF524-2697-4020-B5C5-96F3D5F53449}" type="presOf" srcId="{78F1CEE2-C59C-4B6C-87CF-00AFF7494999}" destId="{CA5209B0-C005-4C7B-B545-27BDDAABCD6F}" srcOrd="0" destOrd="0" presId="urn:microsoft.com/office/officeart/2005/8/layout/cycle7"/>
    <dgm:cxn modelId="{BE100C45-852E-460E-9D21-F8468D3C7104}" type="presOf" srcId="{78F1CEE2-C59C-4B6C-87CF-00AFF7494999}" destId="{776A3383-DE53-4660-9073-D1A7A62127AA}" srcOrd="1" destOrd="0" presId="urn:microsoft.com/office/officeart/2005/8/layout/cycle7"/>
    <dgm:cxn modelId="{704C1466-415E-46B2-B69A-3E50F0291C40}" srcId="{9382C121-EC3B-47AE-B09C-39BBDFE0AB60}" destId="{7AAA5339-7C74-47ED-9585-423D35B21F24}" srcOrd="0" destOrd="0" parTransId="{5BB6861D-E49B-489B-93A3-5004B2DC3597}" sibTransId="{78F1CEE2-C59C-4B6C-87CF-00AFF7494999}"/>
    <dgm:cxn modelId="{83AC3A4B-3487-4B8B-875C-43F2D5621076}" type="presOf" srcId="{38F0BA2F-05BD-4B01-9072-A2C7AA7ADCF7}" destId="{7CC1221B-0A18-48BC-96FD-4C18FEACF03A}" srcOrd="1" destOrd="0" presId="urn:microsoft.com/office/officeart/2005/8/layout/cycle7"/>
    <dgm:cxn modelId="{88453155-9510-444E-9C86-6486A9D1A1BF}" type="presOf" srcId="{9382C121-EC3B-47AE-B09C-39BBDFE0AB60}" destId="{7C095C18-C4DA-4BA8-8714-AF1C4A9512D8}" srcOrd="0" destOrd="0" presId="urn:microsoft.com/office/officeart/2005/8/layout/cycle7"/>
    <dgm:cxn modelId="{FB534EA0-EE4C-4F26-AF70-5E6EEA23D71E}" type="presOf" srcId="{721FC472-5E5F-4E5B-A7FF-FDEBC1389790}" destId="{84497DE3-2440-4A3F-85C4-974FEA8062D0}" srcOrd="0" destOrd="0" presId="urn:microsoft.com/office/officeart/2005/8/layout/cycle7"/>
    <dgm:cxn modelId="{15D205B3-56B6-4CA3-8B10-FD1B627BD094}" type="presOf" srcId="{97C3A3CA-968E-4F4C-BAF2-71FBCBBE4F2B}" destId="{C5E526CB-D17E-402F-9A65-E48E3498A67C}" srcOrd="1" destOrd="0" presId="urn:microsoft.com/office/officeart/2005/8/layout/cycle7"/>
    <dgm:cxn modelId="{0FEBAAC5-D29C-4A81-99C3-CB73773AF526}" srcId="{9382C121-EC3B-47AE-B09C-39BBDFE0AB60}" destId="{B7A2D596-06DC-4FA7-A9C9-51D677C05DF6}" srcOrd="1" destOrd="0" parTransId="{37B2985D-9A22-4D66-9538-B96A37BC85FE}" sibTransId="{38F0BA2F-05BD-4B01-9072-A2C7AA7ADCF7}"/>
    <dgm:cxn modelId="{7C9CF7C8-0283-4FA1-825F-C2664F956568}" type="presOf" srcId="{B7A2D596-06DC-4FA7-A9C9-51D677C05DF6}" destId="{50497621-9E65-4831-B191-55AF08A03D17}" srcOrd="0" destOrd="0" presId="urn:microsoft.com/office/officeart/2005/8/layout/cycle7"/>
    <dgm:cxn modelId="{38742ECD-83D4-4AF9-8A83-C2616088AB91}" type="presOf" srcId="{97C3A3CA-968E-4F4C-BAF2-71FBCBBE4F2B}" destId="{C1A8E5B0-964A-44B8-B664-0102E85A5F9F}" srcOrd="0" destOrd="0" presId="urn:microsoft.com/office/officeart/2005/8/layout/cycle7"/>
    <dgm:cxn modelId="{AC129AEB-36B7-4E33-94F0-1386B1097496}" type="presOf" srcId="{7AAA5339-7C74-47ED-9585-423D35B21F24}" destId="{76A7397E-3ABC-4296-AABC-47CAF80C5BE3}" srcOrd="0" destOrd="0" presId="urn:microsoft.com/office/officeart/2005/8/layout/cycle7"/>
    <dgm:cxn modelId="{9F2FDCF5-5A4E-44E3-BC2F-F7ABDFFE61F5}" srcId="{9382C121-EC3B-47AE-B09C-39BBDFE0AB60}" destId="{721FC472-5E5F-4E5B-A7FF-FDEBC1389790}" srcOrd="2" destOrd="0" parTransId="{F8A5C25D-98B9-402D-9A5A-6121B77113CE}" sibTransId="{97C3A3CA-968E-4F4C-BAF2-71FBCBBE4F2B}"/>
    <dgm:cxn modelId="{C9B3618D-1398-47AF-82F8-72CE177BDCB9}" type="presParOf" srcId="{7C095C18-C4DA-4BA8-8714-AF1C4A9512D8}" destId="{76A7397E-3ABC-4296-AABC-47CAF80C5BE3}" srcOrd="0" destOrd="0" presId="urn:microsoft.com/office/officeart/2005/8/layout/cycle7"/>
    <dgm:cxn modelId="{79D4336F-7B1D-4D58-9DDD-48FACD0F2077}" type="presParOf" srcId="{7C095C18-C4DA-4BA8-8714-AF1C4A9512D8}" destId="{CA5209B0-C005-4C7B-B545-27BDDAABCD6F}" srcOrd="1" destOrd="0" presId="urn:microsoft.com/office/officeart/2005/8/layout/cycle7"/>
    <dgm:cxn modelId="{EBD9FCB2-3A1E-43F9-89EC-2005323B789B}" type="presParOf" srcId="{CA5209B0-C005-4C7B-B545-27BDDAABCD6F}" destId="{776A3383-DE53-4660-9073-D1A7A62127AA}" srcOrd="0" destOrd="0" presId="urn:microsoft.com/office/officeart/2005/8/layout/cycle7"/>
    <dgm:cxn modelId="{1AAAAD8C-12DA-40B0-9D87-2D542C1644E3}" type="presParOf" srcId="{7C095C18-C4DA-4BA8-8714-AF1C4A9512D8}" destId="{50497621-9E65-4831-B191-55AF08A03D17}" srcOrd="2" destOrd="0" presId="urn:microsoft.com/office/officeart/2005/8/layout/cycle7"/>
    <dgm:cxn modelId="{9BB41C2E-E9B3-4297-BE9D-02419FDC52F2}" type="presParOf" srcId="{7C095C18-C4DA-4BA8-8714-AF1C4A9512D8}" destId="{7E1C4B79-2C5B-48A4-8E1A-D6E1286AAA59}" srcOrd="3" destOrd="0" presId="urn:microsoft.com/office/officeart/2005/8/layout/cycle7"/>
    <dgm:cxn modelId="{01D648BB-9A27-4E0A-92D9-A10DF1B053F8}" type="presParOf" srcId="{7E1C4B79-2C5B-48A4-8E1A-D6E1286AAA59}" destId="{7CC1221B-0A18-48BC-96FD-4C18FEACF03A}" srcOrd="0" destOrd="0" presId="urn:microsoft.com/office/officeart/2005/8/layout/cycle7"/>
    <dgm:cxn modelId="{204C0BA6-57A8-46B5-8DB2-D0571F9938BE}" type="presParOf" srcId="{7C095C18-C4DA-4BA8-8714-AF1C4A9512D8}" destId="{84497DE3-2440-4A3F-85C4-974FEA8062D0}" srcOrd="4" destOrd="0" presId="urn:microsoft.com/office/officeart/2005/8/layout/cycle7"/>
    <dgm:cxn modelId="{B9053AC7-34C1-4E26-B047-419CFAB3D7E9}" type="presParOf" srcId="{7C095C18-C4DA-4BA8-8714-AF1C4A9512D8}" destId="{C1A8E5B0-964A-44B8-B664-0102E85A5F9F}" srcOrd="5" destOrd="0" presId="urn:microsoft.com/office/officeart/2005/8/layout/cycle7"/>
    <dgm:cxn modelId="{9363AACB-F772-4C3B-BD4D-C3C968688D00}" type="presParOf" srcId="{C1A8E5B0-964A-44B8-B664-0102E85A5F9F}" destId="{C5E526CB-D17E-402F-9A65-E48E3498A67C}" srcOrd="0" destOrd="0" presId="urn:microsoft.com/office/officeart/2005/8/layout/cycle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433C9F-0213-4C55-9A05-0FC47EAD0B81}">
      <dsp:nvSpPr>
        <dsp:cNvPr id="0" name=""/>
        <dsp:cNvSpPr/>
      </dsp:nvSpPr>
      <dsp:spPr>
        <a:xfrm>
          <a:off x="3431" y="1257235"/>
          <a:ext cx="2063571" cy="72409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dirty="0"/>
            <a:t>Adhésion</a:t>
          </a:r>
        </a:p>
      </dsp:txBody>
      <dsp:txXfrm>
        <a:off x="3431" y="1257235"/>
        <a:ext cx="2063571" cy="724098"/>
      </dsp:txXfrm>
    </dsp:sp>
    <dsp:sp modelId="{AC14A8A5-1A81-47F6-B271-30A001561F4B}">
      <dsp:nvSpPr>
        <dsp:cNvPr id="0" name=""/>
        <dsp:cNvSpPr/>
      </dsp:nvSpPr>
      <dsp:spPr>
        <a:xfrm>
          <a:off x="3431" y="1981333"/>
          <a:ext cx="2063571" cy="252196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Données relatives au(x) </a:t>
          </a:r>
          <a:r>
            <a:rPr lang="fr-FR" sz="1600" b="1" kern="1200" dirty="0"/>
            <a:t>contrat(s) prévoyance et complémentaire santé</a:t>
          </a:r>
          <a:r>
            <a:rPr lang="fr-FR" sz="1600" kern="1200" dirty="0"/>
            <a:t> conclu(s) entre le déclaré et un ou plusieurs OC</a:t>
          </a:r>
        </a:p>
        <a:p>
          <a:pPr marL="171450" lvl="1" indent="-171450" algn="l" defTabSz="711200">
            <a:lnSpc>
              <a:spcPct val="90000"/>
            </a:lnSpc>
            <a:spcBef>
              <a:spcPct val="0"/>
            </a:spcBef>
            <a:spcAft>
              <a:spcPct val="15000"/>
            </a:spcAft>
            <a:buChar char="•"/>
          </a:pPr>
          <a:r>
            <a:rPr lang="fr-FR" sz="1600" kern="1200" dirty="0"/>
            <a:t>Correspond au « bloc 15 » en DSN</a:t>
          </a:r>
        </a:p>
      </dsp:txBody>
      <dsp:txXfrm>
        <a:off x="3431" y="1981333"/>
        <a:ext cx="2063571" cy="2521968"/>
      </dsp:txXfrm>
    </dsp:sp>
    <dsp:sp modelId="{3FF8F938-E2EA-42D0-9FAD-F88CC03F9C10}">
      <dsp:nvSpPr>
        <dsp:cNvPr id="0" name=""/>
        <dsp:cNvSpPr/>
      </dsp:nvSpPr>
      <dsp:spPr>
        <a:xfrm>
          <a:off x="2355903" y="1257235"/>
          <a:ext cx="2063571" cy="72409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dirty="0"/>
            <a:t>L’individu et son contrat de travail</a:t>
          </a:r>
        </a:p>
      </dsp:txBody>
      <dsp:txXfrm>
        <a:off x="2355903" y="1257235"/>
        <a:ext cx="2063571" cy="724098"/>
      </dsp:txXfrm>
    </dsp:sp>
    <dsp:sp modelId="{FF8F68CD-F1F1-4B37-9393-0520C492C453}">
      <dsp:nvSpPr>
        <dsp:cNvPr id="0" name=""/>
        <dsp:cNvSpPr/>
      </dsp:nvSpPr>
      <dsp:spPr>
        <a:xfrm>
          <a:off x="2355903" y="1981333"/>
          <a:ext cx="2063571" cy="252196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Données relatives à </a:t>
          </a:r>
          <a:r>
            <a:rPr lang="fr-FR" sz="1600" b="1" kern="1200" dirty="0"/>
            <a:t>l’individu</a:t>
          </a:r>
          <a:r>
            <a:rPr lang="fr-FR" sz="1600" kern="1200" dirty="0"/>
            <a:t> </a:t>
          </a:r>
          <a:r>
            <a:rPr lang="fr-FR" sz="1600" b="1" kern="1200" dirty="0"/>
            <a:t>(données administratives), </a:t>
          </a:r>
          <a:r>
            <a:rPr lang="fr-FR" sz="1600" kern="1200" dirty="0"/>
            <a:t>à son </a:t>
          </a:r>
          <a:r>
            <a:rPr lang="fr-FR" sz="1600" b="1" kern="1200" dirty="0"/>
            <a:t>contrat de travail, </a:t>
          </a:r>
          <a:r>
            <a:rPr lang="fr-FR" sz="1600" kern="1200" dirty="0"/>
            <a:t>à son </a:t>
          </a:r>
          <a:r>
            <a:rPr lang="fr-FR" sz="1600" b="1" kern="1200" dirty="0"/>
            <a:t>ancienneté</a:t>
          </a:r>
          <a:r>
            <a:rPr lang="fr-FR" sz="1600" kern="1200" dirty="0"/>
            <a:t> et à sa </a:t>
          </a:r>
          <a:r>
            <a:rPr lang="fr-FR" sz="1600" b="1" kern="1200" dirty="0"/>
            <a:t>rémunération</a:t>
          </a:r>
        </a:p>
        <a:p>
          <a:pPr marL="171450" lvl="1" indent="-171450" algn="l" defTabSz="711200">
            <a:lnSpc>
              <a:spcPct val="90000"/>
            </a:lnSpc>
            <a:spcBef>
              <a:spcPct val="0"/>
            </a:spcBef>
            <a:spcAft>
              <a:spcPct val="15000"/>
            </a:spcAft>
            <a:buChar char="•"/>
          </a:pPr>
          <a:r>
            <a:rPr lang="fr-FR" sz="1600" kern="1200" dirty="0"/>
            <a:t>Correspond aux « blocs 30, 40, 51, 52, 86 »</a:t>
          </a:r>
        </a:p>
      </dsp:txBody>
      <dsp:txXfrm>
        <a:off x="2355903" y="1981333"/>
        <a:ext cx="2063571" cy="2521968"/>
      </dsp:txXfrm>
    </dsp:sp>
    <dsp:sp modelId="{7C4BA60A-E444-401D-8CC2-30B9AFD37388}">
      <dsp:nvSpPr>
        <dsp:cNvPr id="0" name=""/>
        <dsp:cNvSpPr/>
      </dsp:nvSpPr>
      <dsp:spPr>
        <a:xfrm>
          <a:off x="4708374" y="1257235"/>
          <a:ext cx="2063571" cy="72409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dirty="0"/>
            <a:t>Affiliation</a:t>
          </a:r>
          <a:endParaRPr lang="fr-FR" sz="1600" kern="1200" dirty="0"/>
        </a:p>
      </dsp:txBody>
      <dsp:txXfrm>
        <a:off x="4708374" y="1257235"/>
        <a:ext cx="2063571" cy="724098"/>
      </dsp:txXfrm>
    </dsp:sp>
    <dsp:sp modelId="{D7FA0346-9388-4377-8806-648DC4A9A5DF}">
      <dsp:nvSpPr>
        <dsp:cNvPr id="0" name=""/>
        <dsp:cNvSpPr/>
      </dsp:nvSpPr>
      <dsp:spPr>
        <a:xfrm>
          <a:off x="4708374" y="1981333"/>
          <a:ext cx="2063571" cy="252196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Données relatives à </a:t>
          </a:r>
          <a:r>
            <a:rPr lang="fr-FR" sz="1600" b="1" kern="1200" dirty="0"/>
            <a:t>l’affiliation</a:t>
          </a:r>
          <a:r>
            <a:rPr lang="fr-FR" sz="1600" kern="1200" dirty="0"/>
            <a:t> de l’agent au(x) contrat(s) précités </a:t>
          </a:r>
        </a:p>
        <a:p>
          <a:pPr marL="171450" lvl="1" indent="-171450" algn="l" defTabSz="711200">
            <a:lnSpc>
              <a:spcPct val="90000"/>
            </a:lnSpc>
            <a:spcBef>
              <a:spcPct val="0"/>
            </a:spcBef>
            <a:spcAft>
              <a:spcPct val="15000"/>
            </a:spcAft>
            <a:buChar char="•"/>
          </a:pPr>
          <a:r>
            <a:rPr lang="fr-FR" sz="1600" kern="1200" dirty="0"/>
            <a:t>Correspond au « bloc 70 » en DSN</a:t>
          </a:r>
        </a:p>
      </dsp:txBody>
      <dsp:txXfrm>
        <a:off x="4708374" y="1981333"/>
        <a:ext cx="2063571" cy="2521968"/>
      </dsp:txXfrm>
    </dsp:sp>
    <dsp:sp modelId="{F44D0C8D-2739-4DEB-9790-E10903C79A0A}">
      <dsp:nvSpPr>
        <dsp:cNvPr id="0" name=""/>
        <dsp:cNvSpPr/>
      </dsp:nvSpPr>
      <dsp:spPr>
        <a:xfrm>
          <a:off x="7060845" y="1257235"/>
          <a:ext cx="2063571" cy="724098"/>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fr-FR" sz="2000" kern="1200" dirty="0"/>
            <a:t>Cotisations nominatives </a:t>
          </a:r>
        </a:p>
      </dsp:txBody>
      <dsp:txXfrm>
        <a:off x="7060845" y="1257235"/>
        <a:ext cx="2063571" cy="724098"/>
      </dsp:txXfrm>
    </dsp:sp>
    <dsp:sp modelId="{7F0DA59E-E1E3-4CAF-B689-7615FDBC6E02}">
      <dsp:nvSpPr>
        <dsp:cNvPr id="0" name=""/>
        <dsp:cNvSpPr/>
      </dsp:nvSpPr>
      <dsp:spPr>
        <a:xfrm>
          <a:off x="7060845" y="1981333"/>
          <a:ext cx="2063571" cy="2521968"/>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fr-FR" sz="1600" kern="1200" dirty="0"/>
            <a:t>Données relatives aux </a:t>
          </a:r>
          <a:r>
            <a:rPr lang="fr-FR" sz="1600" b="1" kern="1200" dirty="0"/>
            <a:t>cotisations</a:t>
          </a:r>
          <a:r>
            <a:rPr lang="fr-FR" sz="1600" kern="1200" dirty="0"/>
            <a:t> de l’agent concernant ses affiliations au(x) contrat(s) précités </a:t>
          </a:r>
        </a:p>
        <a:p>
          <a:pPr marL="171450" lvl="1" indent="-171450" algn="l" defTabSz="711200">
            <a:lnSpc>
              <a:spcPct val="90000"/>
            </a:lnSpc>
            <a:spcBef>
              <a:spcPct val="0"/>
            </a:spcBef>
            <a:spcAft>
              <a:spcPct val="15000"/>
            </a:spcAft>
            <a:buChar char="•"/>
          </a:pPr>
          <a:r>
            <a:rPr lang="fr-FR" sz="1600" kern="1200" dirty="0"/>
            <a:t>Correspond aux « blocs 78, 79, 81 »</a:t>
          </a:r>
        </a:p>
      </dsp:txBody>
      <dsp:txXfrm>
        <a:off x="7060845" y="1981333"/>
        <a:ext cx="2063571" cy="25219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941CC4-FA06-4D3C-9E7A-3E668CDF813A}">
      <dsp:nvSpPr>
        <dsp:cNvPr id="0" name=""/>
        <dsp:cNvSpPr/>
      </dsp:nvSpPr>
      <dsp:spPr>
        <a:xfrm rot="5400000">
          <a:off x="-145779" y="146556"/>
          <a:ext cx="971863" cy="68030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kern="1200" dirty="0"/>
            <a:t>1</a:t>
          </a:r>
        </a:p>
      </dsp:txBody>
      <dsp:txXfrm rot="-5400000">
        <a:off x="1" y="340928"/>
        <a:ext cx="680304" cy="291559"/>
      </dsp:txXfrm>
    </dsp:sp>
    <dsp:sp modelId="{F4E87037-74F7-4F3E-82B7-AB6186876C66}">
      <dsp:nvSpPr>
        <dsp:cNvPr id="0" name=""/>
        <dsp:cNvSpPr/>
      </dsp:nvSpPr>
      <dsp:spPr>
        <a:xfrm rot="5400000">
          <a:off x="2172110" y="-1479941"/>
          <a:ext cx="631711" cy="361532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t>Télécharger l’outil de contrôle</a:t>
          </a:r>
        </a:p>
      </dsp:txBody>
      <dsp:txXfrm rot="-5400000">
        <a:off x="680305" y="42702"/>
        <a:ext cx="3584484" cy="570035"/>
      </dsp:txXfrm>
    </dsp:sp>
    <dsp:sp modelId="{CD22C8B1-96BC-45ED-800C-C9B8F46F3D44}">
      <dsp:nvSpPr>
        <dsp:cNvPr id="0" name=""/>
        <dsp:cNvSpPr/>
      </dsp:nvSpPr>
      <dsp:spPr>
        <a:xfrm rot="5400000">
          <a:off x="-145779" y="919580"/>
          <a:ext cx="971863" cy="68030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kern="1200" dirty="0"/>
            <a:t>2</a:t>
          </a:r>
        </a:p>
      </dsp:txBody>
      <dsp:txXfrm rot="-5400000">
        <a:off x="1" y="1113952"/>
        <a:ext cx="680304" cy="291559"/>
      </dsp:txXfrm>
    </dsp:sp>
    <dsp:sp modelId="{0E8D130F-2287-4C53-BF0B-21CECE3CFE53}">
      <dsp:nvSpPr>
        <dsp:cNvPr id="0" name=""/>
        <dsp:cNvSpPr/>
      </dsp:nvSpPr>
      <dsp:spPr>
        <a:xfrm rot="5400000">
          <a:off x="2172110" y="-718004"/>
          <a:ext cx="631711" cy="361532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t>Installer l’outil de contrôle</a:t>
          </a:r>
        </a:p>
      </dsp:txBody>
      <dsp:txXfrm rot="-5400000">
        <a:off x="680305" y="804639"/>
        <a:ext cx="3584484" cy="570035"/>
      </dsp:txXfrm>
    </dsp:sp>
    <dsp:sp modelId="{8FAC5AC1-8D55-4073-9044-88D652FCBD7C}">
      <dsp:nvSpPr>
        <dsp:cNvPr id="0" name=""/>
        <dsp:cNvSpPr/>
      </dsp:nvSpPr>
      <dsp:spPr>
        <a:xfrm rot="5400000">
          <a:off x="-145779" y="1692603"/>
          <a:ext cx="971863" cy="680304"/>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fr-FR" sz="1900" kern="1200" dirty="0"/>
            <a:t>3</a:t>
          </a:r>
        </a:p>
      </dsp:txBody>
      <dsp:txXfrm rot="-5400000">
        <a:off x="1" y="1886975"/>
        <a:ext cx="680304" cy="291559"/>
      </dsp:txXfrm>
    </dsp:sp>
    <dsp:sp modelId="{6BE9F7C7-C68F-4EAD-A74D-EECCA8500A32}">
      <dsp:nvSpPr>
        <dsp:cNvPr id="0" name=""/>
        <dsp:cNvSpPr/>
      </dsp:nvSpPr>
      <dsp:spPr>
        <a:xfrm rot="5400000">
          <a:off x="2172110" y="77014"/>
          <a:ext cx="631711" cy="3615322"/>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t>Désigner le répertoire contenant les fiches de paramétrage</a:t>
          </a:r>
        </a:p>
      </dsp:txBody>
      <dsp:txXfrm rot="-5400000">
        <a:off x="680305" y="1599657"/>
        <a:ext cx="3584484" cy="5700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A7397E-3ABC-4296-AABC-47CAF80C5BE3}">
      <dsp:nvSpPr>
        <dsp:cNvPr id="0" name=""/>
        <dsp:cNvSpPr/>
      </dsp:nvSpPr>
      <dsp:spPr>
        <a:xfrm>
          <a:off x="1959917" y="515298"/>
          <a:ext cx="1686185" cy="84309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Charger les DSN à contrôler dans l’outil de contrôle OC </a:t>
          </a:r>
        </a:p>
      </dsp:txBody>
      <dsp:txXfrm>
        <a:off x="1984610" y="539991"/>
        <a:ext cx="1636799" cy="793706"/>
      </dsp:txXfrm>
    </dsp:sp>
    <dsp:sp modelId="{CA5209B0-C005-4C7B-B545-27BDDAABCD6F}">
      <dsp:nvSpPr>
        <dsp:cNvPr id="0" name=""/>
        <dsp:cNvSpPr/>
      </dsp:nvSpPr>
      <dsp:spPr>
        <a:xfrm rot="3223487">
          <a:off x="3059836" y="1737760"/>
          <a:ext cx="878505" cy="295082"/>
        </a:xfrm>
        <a:prstGeom prst="rightArrow">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3148361" y="1796776"/>
        <a:ext cx="701455" cy="177050"/>
      </dsp:txXfrm>
    </dsp:sp>
    <dsp:sp modelId="{50497621-9E65-4831-B191-55AF08A03D17}">
      <dsp:nvSpPr>
        <dsp:cNvPr id="0" name=""/>
        <dsp:cNvSpPr/>
      </dsp:nvSpPr>
      <dsp:spPr>
        <a:xfrm>
          <a:off x="3352076" y="2412212"/>
          <a:ext cx="1686185" cy="84309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Examiner les anomalies identifiées</a:t>
          </a:r>
        </a:p>
      </dsp:txBody>
      <dsp:txXfrm>
        <a:off x="3376769" y="2436905"/>
        <a:ext cx="1636799" cy="793706"/>
      </dsp:txXfrm>
    </dsp:sp>
    <dsp:sp modelId="{7E1C4B79-2C5B-48A4-8E1A-D6E1286AAA59}">
      <dsp:nvSpPr>
        <dsp:cNvPr id="0" name=""/>
        <dsp:cNvSpPr/>
      </dsp:nvSpPr>
      <dsp:spPr>
        <a:xfrm rot="10800000">
          <a:off x="2363757" y="2686217"/>
          <a:ext cx="878505" cy="295082"/>
        </a:xfrm>
        <a:prstGeom prst="rightArrow">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rot="10800000">
        <a:off x="2452282" y="2745233"/>
        <a:ext cx="701455" cy="177050"/>
      </dsp:txXfrm>
    </dsp:sp>
    <dsp:sp modelId="{84497DE3-2440-4A3F-85C4-974FEA8062D0}">
      <dsp:nvSpPr>
        <dsp:cNvPr id="0" name=""/>
        <dsp:cNvSpPr/>
      </dsp:nvSpPr>
      <dsp:spPr>
        <a:xfrm>
          <a:off x="567758" y="2412212"/>
          <a:ext cx="1686185" cy="843092"/>
        </a:xfrm>
        <a:prstGeom prst="roundRect">
          <a:avLst>
            <a:gd name="adj" fmla="val 10000"/>
          </a:avLst>
        </a:prstGeom>
        <a:solidFill>
          <a:schemeClr val="lt1">
            <a:hueOff val="0"/>
            <a:satOff val="0"/>
            <a:lumOff val="0"/>
            <a:alphaOff val="0"/>
          </a:schemeClr>
        </a:solidFill>
        <a:ln w="12700" cap="flat" cmpd="sng" algn="ctr">
          <a:solidFill>
            <a:schemeClr val="accent6">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r-FR" sz="1400" kern="1200"/>
            <a:t>Corriger les anomalies identifiées</a:t>
          </a:r>
        </a:p>
      </dsp:txBody>
      <dsp:txXfrm>
        <a:off x="592451" y="2436905"/>
        <a:ext cx="1636799" cy="793706"/>
      </dsp:txXfrm>
    </dsp:sp>
    <dsp:sp modelId="{C1A8E5B0-964A-44B8-B664-0102E85A5F9F}">
      <dsp:nvSpPr>
        <dsp:cNvPr id="0" name=""/>
        <dsp:cNvSpPr/>
      </dsp:nvSpPr>
      <dsp:spPr>
        <a:xfrm rot="18376513">
          <a:off x="1667677" y="1737760"/>
          <a:ext cx="878505" cy="295082"/>
        </a:xfrm>
        <a:prstGeom prst="rightArrow">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fr-FR" sz="1100" kern="1200"/>
        </a:p>
      </dsp:txBody>
      <dsp:txXfrm>
        <a:off x="1756202" y="1796776"/>
        <a:ext cx="701455" cy="17705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5558" cy="482046"/>
          </a:xfrm>
          <a:prstGeom prst="rect">
            <a:avLst/>
          </a:prstGeom>
        </p:spPr>
        <p:txBody>
          <a:bodyPr vert="horz" lIns="94265" tIns="47133" rIns="94265" bIns="47133" rtlCol="0"/>
          <a:lstStyle>
            <a:lvl1pPr algn="l">
              <a:defRPr sz="1200"/>
            </a:lvl1pPr>
          </a:lstStyle>
          <a:p>
            <a:endParaRPr lang="fr-FR"/>
          </a:p>
        </p:txBody>
      </p:sp>
      <p:sp>
        <p:nvSpPr>
          <p:cNvPr id="3" name="Espace réservé de la date 2"/>
          <p:cNvSpPr>
            <a:spLocks noGrp="1"/>
          </p:cNvSpPr>
          <p:nvPr>
            <p:ph type="dt" idx="1"/>
          </p:nvPr>
        </p:nvSpPr>
        <p:spPr>
          <a:xfrm>
            <a:off x="3902597" y="0"/>
            <a:ext cx="2985558" cy="482046"/>
          </a:xfrm>
          <a:prstGeom prst="rect">
            <a:avLst/>
          </a:prstGeom>
        </p:spPr>
        <p:txBody>
          <a:bodyPr vert="horz" lIns="94265" tIns="47133" rIns="94265" bIns="47133" rtlCol="0"/>
          <a:lstStyle>
            <a:lvl1pPr algn="r">
              <a:defRPr sz="1200"/>
            </a:lvl1pPr>
          </a:lstStyle>
          <a:p>
            <a:fld id="{4E5CEA0E-311A-4873-B909-EE53F3D7196D}" type="datetimeFigureOut">
              <a:rPr lang="fr-FR" smtClean="0"/>
              <a:t>21/05/2026</a:t>
            </a:fld>
            <a:endParaRPr lang="fr-FR"/>
          </a:p>
        </p:txBody>
      </p:sp>
      <p:sp>
        <p:nvSpPr>
          <p:cNvPr id="4" name="Espace réservé de l'image des diapositives 3"/>
          <p:cNvSpPr>
            <a:spLocks noGrp="1" noRot="1" noChangeAspect="1"/>
          </p:cNvSpPr>
          <p:nvPr>
            <p:ph type="sldImg" idx="2"/>
          </p:nvPr>
        </p:nvSpPr>
        <p:spPr>
          <a:xfrm>
            <a:off x="563563" y="1201738"/>
            <a:ext cx="5762625" cy="3241675"/>
          </a:xfrm>
          <a:prstGeom prst="rect">
            <a:avLst/>
          </a:prstGeom>
          <a:noFill/>
          <a:ln w="12700">
            <a:solidFill>
              <a:prstClr val="black"/>
            </a:solidFill>
          </a:ln>
        </p:spPr>
        <p:txBody>
          <a:bodyPr vert="horz" lIns="94265" tIns="47133" rIns="94265" bIns="47133" rtlCol="0" anchor="ctr"/>
          <a:lstStyle/>
          <a:p>
            <a:endParaRPr lang="fr-FR"/>
          </a:p>
        </p:txBody>
      </p:sp>
      <p:sp>
        <p:nvSpPr>
          <p:cNvPr id="5" name="Espace réservé des notes 4"/>
          <p:cNvSpPr>
            <a:spLocks noGrp="1"/>
          </p:cNvSpPr>
          <p:nvPr>
            <p:ph type="body" sz="quarter" idx="3"/>
          </p:nvPr>
        </p:nvSpPr>
        <p:spPr>
          <a:xfrm>
            <a:off x="688975" y="4623633"/>
            <a:ext cx="5511800" cy="3782973"/>
          </a:xfrm>
          <a:prstGeom prst="rect">
            <a:avLst/>
          </a:prstGeom>
        </p:spPr>
        <p:txBody>
          <a:bodyPr vert="horz" lIns="94265" tIns="47133" rIns="94265" bIns="47133"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125506"/>
            <a:ext cx="2985558" cy="482045"/>
          </a:xfrm>
          <a:prstGeom prst="rect">
            <a:avLst/>
          </a:prstGeom>
        </p:spPr>
        <p:txBody>
          <a:bodyPr vert="horz" lIns="94265" tIns="47133" rIns="94265" bIns="47133"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902597" y="9125506"/>
            <a:ext cx="2985558" cy="482045"/>
          </a:xfrm>
          <a:prstGeom prst="rect">
            <a:avLst/>
          </a:prstGeom>
        </p:spPr>
        <p:txBody>
          <a:bodyPr vert="horz" lIns="94265" tIns="47133" rIns="94265" bIns="47133" rtlCol="0" anchor="b"/>
          <a:lstStyle>
            <a:lvl1pPr algn="r">
              <a:defRPr sz="1200"/>
            </a:lvl1pPr>
          </a:lstStyle>
          <a:p>
            <a:fld id="{76E2D817-4614-4AC0-8CB1-9A0CF16A015D}" type="slidenum">
              <a:rPr lang="fr-FR" smtClean="0"/>
              <a:t>‹N°›</a:t>
            </a:fld>
            <a:endParaRPr lang="fr-FR"/>
          </a:p>
        </p:txBody>
      </p:sp>
    </p:spTree>
    <p:extLst>
      <p:ext uri="{BB962C8B-B14F-4D97-AF65-F5344CB8AC3E}">
        <p14:creationId xmlns:p14="http://schemas.microsoft.com/office/powerpoint/2010/main" val="2998461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1</a:t>
            </a:fld>
            <a:endParaRPr lang="fr-FR"/>
          </a:p>
        </p:txBody>
      </p:sp>
    </p:spTree>
    <p:extLst>
      <p:ext uri="{BB962C8B-B14F-4D97-AF65-F5344CB8AC3E}">
        <p14:creationId xmlns:p14="http://schemas.microsoft.com/office/powerpoint/2010/main" val="1971606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12</a:t>
            </a:fld>
            <a:endParaRPr lang="fr-FR"/>
          </a:p>
        </p:txBody>
      </p:sp>
    </p:spTree>
    <p:extLst>
      <p:ext uri="{BB962C8B-B14F-4D97-AF65-F5344CB8AC3E}">
        <p14:creationId xmlns:p14="http://schemas.microsoft.com/office/powerpoint/2010/main" val="340632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14</a:t>
            </a:fld>
            <a:endParaRPr lang="fr-FR"/>
          </a:p>
        </p:txBody>
      </p:sp>
    </p:spTree>
    <p:extLst>
      <p:ext uri="{BB962C8B-B14F-4D97-AF65-F5344CB8AC3E}">
        <p14:creationId xmlns:p14="http://schemas.microsoft.com/office/powerpoint/2010/main" val="1070938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15</a:t>
            </a:fld>
            <a:endParaRPr lang="fr-FR"/>
          </a:p>
        </p:txBody>
      </p:sp>
    </p:spTree>
    <p:extLst>
      <p:ext uri="{BB962C8B-B14F-4D97-AF65-F5344CB8AC3E}">
        <p14:creationId xmlns:p14="http://schemas.microsoft.com/office/powerpoint/2010/main" val="20349451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16</a:t>
            </a:fld>
            <a:endParaRPr lang="fr-FR"/>
          </a:p>
        </p:txBody>
      </p:sp>
    </p:spTree>
    <p:extLst>
      <p:ext uri="{BB962C8B-B14F-4D97-AF65-F5344CB8AC3E}">
        <p14:creationId xmlns:p14="http://schemas.microsoft.com/office/powerpoint/2010/main" val="40376203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17</a:t>
            </a:fld>
            <a:endParaRPr lang="fr-FR"/>
          </a:p>
        </p:txBody>
      </p:sp>
    </p:spTree>
    <p:extLst>
      <p:ext uri="{BB962C8B-B14F-4D97-AF65-F5344CB8AC3E}">
        <p14:creationId xmlns:p14="http://schemas.microsoft.com/office/powerpoint/2010/main" val="745116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 retour de la </a:t>
            </a:r>
            <a:r>
              <a:rPr lang="fr-FR" dirty="0" err="1"/>
              <a:t>DSn</a:t>
            </a:r>
            <a:r>
              <a:rPr lang="fr-FR" dirty="0"/>
              <a:t>, les OC doivent renvoyer un compte rendu métier qui permet au déclarant de pouvoir avoir un retour sur la réception et le traitement de la DSN.</a:t>
            </a:r>
          </a:p>
          <a:p>
            <a:endParaRPr lang="fr-FR" dirty="0"/>
          </a:p>
          <a:p>
            <a:r>
              <a:rPr lang="fr-FR" dirty="0"/>
              <a:t> Le format du CRM Organisme complémentaire est bien partagé par l’ensemble des organismes complémentaire quel que soit la famille d’appartenance (institution de </a:t>
            </a:r>
            <a:r>
              <a:rPr lang="fr-FR" dirty="0" err="1"/>
              <a:t>prev</a:t>
            </a:r>
            <a:r>
              <a:rPr lang="fr-FR" dirty="0"/>
              <a:t>, mutuelle ou assureur.</a:t>
            </a:r>
          </a:p>
          <a:p>
            <a:endParaRPr lang="fr-FR" dirty="0"/>
          </a:p>
          <a:p>
            <a:r>
              <a:rPr lang="fr-FR" dirty="0"/>
              <a:t>Le déclarant peut accéder à son CRM sous deux formats, un format en XML et un format en PDF : </a:t>
            </a:r>
          </a:p>
          <a:p>
            <a:endParaRPr lang="fr-FR" dirty="0"/>
          </a:p>
          <a:p>
            <a:pPr marL="176748" indent="-176748" defTabSz="942655">
              <a:buFontTx/>
              <a:buChar char="-"/>
            </a:pPr>
            <a:r>
              <a:rPr lang="fr-FR" dirty="0"/>
              <a:t>Il est possible d’accéder au CRM en PDF en mode manuel, c’est à dire via son tableau de bord NET-E et pour ce faire il faut se rendre dans la partie Transmission aux organismes et </a:t>
            </a:r>
            <a:r>
              <a:rPr lang="fr-FR" dirty="0">
                <a:sym typeface="Wingdings" panose="05000000000000000000" pitchFamily="2" charset="2"/>
              </a:rPr>
              <a:t>accéder aux bilans complémentaires</a:t>
            </a:r>
          </a:p>
          <a:p>
            <a:pPr marL="176748" indent="-176748" defTabSz="942655">
              <a:buFontTx/>
              <a:buChar char="-"/>
            </a:pPr>
            <a:endParaRPr lang="fr-FR" dirty="0">
              <a:sym typeface="Wingdings" panose="05000000000000000000" pitchFamily="2" charset="2"/>
            </a:endParaRPr>
          </a:p>
          <a:p>
            <a:pPr marL="176748" indent="-176748" defTabSz="942655">
              <a:buFontTx/>
              <a:buChar char="-"/>
            </a:pPr>
            <a:r>
              <a:rPr lang="fr-FR" dirty="0">
                <a:sym typeface="Wingdings" panose="05000000000000000000" pitchFamily="2" charset="2"/>
              </a:rPr>
              <a:t>Un déclarant peut également accéder à son CRM en mode API / Machine to Machine, mais il faudra vous renseigner auprès de votre éditeur pour savoir si votre logiciel permet la récupération et l’intégration  automatisé du CRM par le logiciel de paie. Et donc dans ce cas, le format qui sera récupéré par le logiciel de paie sera un format natif XML.  </a:t>
            </a:r>
          </a:p>
          <a:p>
            <a:pPr marL="176748" indent="-176748" defTabSz="942655">
              <a:buFontTx/>
              <a:buChar char="-"/>
            </a:pPr>
            <a:endParaRPr lang="fr-FR" dirty="0">
              <a:sym typeface="Wingdings" panose="05000000000000000000" pitchFamily="2" charset="2"/>
            </a:endParaRPr>
          </a:p>
          <a:p>
            <a:pPr marL="176748" indent="-176748" defTabSz="942655">
              <a:buFontTx/>
              <a:buChar char="-"/>
            </a:pPr>
            <a:endParaRPr lang="fr-FR" dirty="0">
              <a:sym typeface="Wingdings" panose="05000000000000000000" pitchFamily="2" charset="2"/>
            </a:endParaRPr>
          </a:p>
          <a:p>
            <a:pPr defTabSz="942655"/>
            <a:r>
              <a:rPr lang="fr-FR" dirty="0">
                <a:sym typeface="Wingdings" panose="05000000000000000000" pitchFamily="2" charset="2"/>
              </a:rPr>
              <a:t>Le CRM qui vous sera retourner par l’OC pourra être de deux types : </a:t>
            </a:r>
          </a:p>
          <a:p>
            <a:pPr defTabSz="942655"/>
            <a:endParaRPr lang="fr-FR" dirty="0">
              <a:sym typeface="Wingdings" panose="05000000000000000000" pitchFamily="2" charset="2"/>
            </a:endParaRPr>
          </a:p>
          <a:p>
            <a:pPr marL="176748" indent="-176748" defTabSz="942655">
              <a:buFontTx/>
              <a:buChar char="-"/>
            </a:pPr>
            <a:r>
              <a:rPr lang="fr-FR" dirty="0">
                <a:sym typeface="Wingdings" panose="05000000000000000000" pitchFamily="2" charset="2"/>
              </a:rPr>
              <a:t>Soit de type 2 : c’est un retour métier qui est synthétique, Il sera indiqué que ce CRM répond à la DSN. Donc on y retrouvera l’identifiant du flux DSN, le mois déclaré, etc. En plus des informations techniques reprises de la DSN, il y aura un code retour global qui vous indiquera si votre DSN est OK ou KO. Et si elle est KO, alors vous aurez le motif de la ou les anomalies rencontrées. </a:t>
            </a:r>
          </a:p>
          <a:p>
            <a:pPr marL="176748" indent="-176748" defTabSz="942655">
              <a:buFontTx/>
              <a:buChar char="-"/>
            </a:pPr>
            <a:endParaRPr lang="fr-FR" dirty="0">
              <a:sym typeface="Wingdings" panose="05000000000000000000" pitchFamily="2" charset="2"/>
            </a:endParaRPr>
          </a:p>
          <a:p>
            <a:pPr defTabSz="942655"/>
            <a:endParaRPr lang="fr-FR" dirty="0">
              <a:sym typeface="Wingdings" panose="05000000000000000000" pitchFamily="2" charset="2"/>
            </a:endParaRPr>
          </a:p>
          <a:p>
            <a:pPr marL="176748" indent="-176748" defTabSz="942655">
              <a:buFontTx/>
              <a:buChar char="-"/>
            </a:pPr>
            <a:r>
              <a:rPr lang="fr-FR" dirty="0">
                <a:sym typeface="Wingdings" panose="05000000000000000000" pitchFamily="2" charset="2"/>
              </a:rPr>
              <a:t>Soit de type 3 : qui est un compte rendu détaillant les données erronées ou manquantes. I les données sont manquantes, on vous indiquera les données à renseigner et si elles sont erronées, on vous proposera les valeurs attendues côté organisme complémentaire. </a:t>
            </a:r>
          </a:p>
          <a:p>
            <a:pPr marL="176748" indent="-176748" defTabSz="942655">
              <a:buFontTx/>
              <a:buChar char="-"/>
            </a:pPr>
            <a:endParaRPr lang="fr-FR" dirty="0">
              <a:sym typeface="Wingdings" panose="05000000000000000000" pitchFamily="2" charset="2"/>
            </a:endParaRPr>
          </a:p>
          <a:p>
            <a:endParaRPr lang="fr-FR" sz="1100" dirty="0"/>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19</a:t>
            </a:fld>
            <a:endParaRPr lang="fr-FR"/>
          </a:p>
        </p:txBody>
      </p:sp>
    </p:spTree>
    <p:extLst>
      <p:ext uri="{BB962C8B-B14F-4D97-AF65-F5344CB8AC3E}">
        <p14:creationId xmlns:p14="http://schemas.microsoft.com/office/powerpoint/2010/main" val="20432649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chaque retour métier qui va être produit dans le CRM de type 3, on va pouvoir décrire </a:t>
            </a:r>
            <a:r>
              <a:rPr lang="fr-FR"/>
              <a:t>: </a:t>
            </a:r>
          </a:p>
          <a:p>
            <a:endParaRPr lang="fr-FR" dirty="0"/>
          </a:p>
          <a:p>
            <a:pPr marL="816640" lvl="1" indent="-353496">
              <a:spcBef>
                <a:spcPts val="928"/>
              </a:spcBef>
              <a:buClr>
                <a:srgbClr val="404040"/>
              </a:buClr>
              <a:buFont typeface="Wingdings" panose="05000000000000000000" pitchFamily="2" charset="2"/>
              <a:buChar char="q"/>
            </a:pPr>
            <a:r>
              <a:rPr lang="fr-FR" dirty="0">
                <a:solidFill>
                  <a:schemeClr val="tx1">
                    <a:lumMod val="75000"/>
                    <a:lumOff val="25000"/>
                  </a:schemeClr>
                </a:solidFill>
              </a:rPr>
              <a:t>le type de retour (est-ce qu’on est sur une erreur bloquante ou sur une information non bloquante),</a:t>
            </a:r>
          </a:p>
          <a:p>
            <a:pPr marL="816640" lvl="1" indent="-353496">
              <a:spcBef>
                <a:spcPts val="928"/>
              </a:spcBef>
              <a:buClr>
                <a:srgbClr val="404040"/>
              </a:buClr>
              <a:buFont typeface="Wingdings" panose="05000000000000000000" pitchFamily="2" charset="2"/>
              <a:buChar char="q"/>
            </a:pPr>
            <a:r>
              <a:rPr lang="fr-FR" dirty="0">
                <a:solidFill>
                  <a:schemeClr val="tx1">
                    <a:lumMod val="75000"/>
                    <a:lumOff val="25000"/>
                  </a:schemeClr>
                </a:solidFill>
              </a:rPr>
              <a:t>Le libellé descriptif du retour pour que vous puissiez comprendre de quoi il s’agit : ex : adhésion manquante ou affiliation manquante </a:t>
            </a:r>
          </a:p>
          <a:p>
            <a:pPr marL="816640" lvl="1" indent="-353496">
              <a:spcBef>
                <a:spcPts val="928"/>
              </a:spcBef>
              <a:buClr>
                <a:srgbClr val="404040"/>
              </a:buClr>
              <a:buFont typeface="Wingdings" panose="05000000000000000000" pitchFamily="2" charset="2"/>
              <a:buChar char="q"/>
            </a:pPr>
            <a:r>
              <a:rPr lang="fr-FR" dirty="0">
                <a:solidFill>
                  <a:schemeClr val="tx1">
                    <a:lumMod val="75000"/>
                    <a:lumOff val="25000"/>
                  </a:schemeClr>
                </a:solidFill>
              </a:rPr>
              <a:t>la donnée qui a « déclenché » le retour (rubrique, valeur),</a:t>
            </a:r>
          </a:p>
          <a:p>
            <a:pPr marL="816640" lvl="1" indent="-353496">
              <a:spcBef>
                <a:spcPts val="928"/>
              </a:spcBef>
              <a:buClr>
                <a:srgbClr val="404040"/>
              </a:buClr>
              <a:buFont typeface="Wingdings" panose="05000000000000000000" pitchFamily="2" charset="2"/>
              <a:buChar char="q"/>
            </a:pPr>
            <a:r>
              <a:rPr lang="fr-FR" dirty="0">
                <a:solidFill>
                  <a:schemeClr val="tx1">
                    <a:lumMod val="75000"/>
                    <a:lumOff val="25000"/>
                  </a:schemeClr>
                </a:solidFill>
              </a:rPr>
              <a:t>les données de « contexte » du retour : l’oc vous indique de qui il s’agit, sur qui porte l’erreur et sur quoi. (ça permet de contextualiser le retour métier)</a:t>
            </a:r>
          </a:p>
          <a:p>
            <a:pPr marL="816640" lvl="1" indent="-353496">
              <a:spcBef>
                <a:spcPts val="928"/>
              </a:spcBef>
              <a:buClr>
                <a:srgbClr val="404040"/>
              </a:buClr>
              <a:buFont typeface="Wingdings" panose="05000000000000000000" pitchFamily="2" charset="2"/>
              <a:buChar char="q"/>
            </a:pPr>
            <a:r>
              <a:rPr lang="fr-FR" dirty="0">
                <a:solidFill>
                  <a:schemeClr val="tx1">
                    <a:lumMod val="75000"/>
                    <a:lumOff val="25000"/>
                  </a:schemeClr>
                </a:solidFill>
              </a:rPr>
              <a:t>la criticité du retour, donc l’oc vous indiquera si le retour est critique ou non et si c’est le cas, alors il est nécessaire que ce retour soit traité en priorité par vos services avant la prochaine DSN</a:t>
            </a:r>
          </a:p>
          <a:p>
            <a:pPr marL="816640" lvl="1" indent="-353496">
              <a:spcBef>
                <a:spcPts val="928"/>
              </a:spcBef>
              <a:buClr>
                <a:srgbClr val="404040"/>
              </a:buClr>
              <a:buFont typeface="Wingdings" panose="05000000000000000000" pitchFamily="2" charset="2"/>
              <a:buChar char="q"/>
            </a:pPr>
            <a:r>
              <a:rPr lang="fr-FR" dirty="0">
                <a:solidFill>
                  <a:schemeClr val="tx1">
                    <a:lumMod val="75000"/>
                    <a:lumOff val="25000"/>
                  </a:schemeClr>
                </a:solidFill>
              </a:rPr>
              <a:t>les données corrigées ou attendues (dans le cas de données absentes).</a:t>
            </a:r>
          </a:p>
          <a:p>
            <a:endParaRPr lang="fr-FR" dirty="0"/>
          </a:p>
          <a:p>
            <a:r>
              <a:rPr lang="fr-FR" dirty="0"/>
              <a:t>La description du CRM et les spécifications sont disponibles dans ce support sous format cliquable </a:t>
            </a: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20</a:t>
            </a:fld>
            <a:endParaRPr lang="fr-FR"/>
          </a:p>
        </p:txBody>
      </p:sp>
    </p:spTree>
    <p:extLst>
      <p:ext uri="{BB962C8B-B14F-4D97-AF65-F5344CB8AC3E}">
        <p14:creationId xmlns:p14="http://schemas.microsoft.com/office/powerpoint/2010/main" val="14668194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 typeface="Arial" panose="020B0604020202020204" pitchFamily="34" charset="0"/>
              <a:buChar char="•"/>
            </a:pPr>
            <a:r>
              <a:rPr lang="fr-FR" dirty="0">
                <a:solidFill>
                  <a:schemeClr val="tx1"/>
                </a:solidFill>
              </a:rPr>
              <a:t>Dans les spécifications vous pourrez voir que le code retour métier est codifié sous la forme « S XXX NN » : </a:t>
            </a:r>
          </a:p>
          <a:p>
            <a:pPr marL="171450" indent="-171450">
              <a:buFont typeface="Arial" panose="020B0604020202020204" pitchFamily="34" charset="0"/>
              <a:buChar char="•"/>
            </a:pPr>
            <a:r>
              <a:rPr lang="fr-FR" dirty="0">
                <a:solidFill>
                  <a:schemeClr val="tx1"/>
                </a:solidFill>
              </a:rPr>
              <a:t>le S indique si on a une erreur ou une information </a:t>
            </a:r>
          </a:p>
          <a:p>
            <a:pPr marL="171450" indent="-171450">
              <a:buFont typeface="Arial" panose="020B0604020202020204" pitchFamily="34" charset="0"/>
              <a:buChar char="•"/>
            </a:pPr>
            <a:r>
              <a:rPr lang="fr-FR" dirty="0">
                <a:solidFill>
                  <a:schemeClr val="tx1"/>
                </a:solidFill>
              </a:rPr>
              <a:t>XXX : va vous permettre de connaitre le domaine du retour, sachant qu’on a créé un domaine EVT pour remonter les évènements détectés dans la déclaration </a:t>
            </a:r>
          </a:p>
          <a:p>
            <a:pPr marL="171450" indent="-171450">
              <a:buFont typeface="Arial" panose="020B0604020202020204" pitchFamily="34" charset="0"/>
              <a:buChar char="•"/>
            </a:pPr>
            <a:r>
              <a:rPr lang="fr-FR" dirty="0">
                <a:solidFill>
                  <a:schemeClr val="tx1"/>
                </a:solidFill>
              </a:rPr>
              <a:t>Et NN correspond au numéro d’erreur dans le domaine du retour</a:t>
            </a:r>
          </a:p>
          <a:p>
            <a:pPr marL="171450" indent="-171450">
              <a:buFont typeface="Arial" panose="020B0604020202020204" pitchFamily="34" charset="0"/>
              <a:buChar char="•"/>
            </a:pPr>
            <a:endParaRPr lang="fr-FR" dirty="0">
              <a:solidFill>
                <a:schemeClr val="tx1"/>
              </a:solidFill>
            </a:endParaRPr>
          </a:p>
          <a:p>
            <a:pPr marL="171450" indent="-171450">
              <a:buFont typeface="Arial" panose="020B0604020202020204" pitchFamily="34" charset="0"/>
              <a:buChar char="•"/>
            </a:pPr>
            <a:r>
              <a:rPr lang="fr-FR" dirty="0">
                <a:solidFill>
                  <a:schemeClr val="tx1"/>
                </a:solidFill>
              </a:rPr>
              <a:t>En exemple, on retrouve bien cette codification code retour : </a:t>
            </a:r>
          </a:p>
          <a:p>
            <a:pPr marL="359440" lvl="0" indent="-353496">
              <a:spcBef>
                <a:spcPts val="928"/>
              </a:spcBef>
              <a:buClr>
                <a:srgbClr val="404040"/>
              </a:buClr>
              <a:buFont typeface="Wingdings" panose="05000000000000000000" pitchFamily="2" charset="2"/>
              <a:buChar char="q"/>
            </a:pPr>
            <a:r>
              <a:rPr lang="fr-FR" dirty="0">
                <a:solidFill>
                  <a:schemeClr val="tx1"/>
                </a:solidFill>
              </a:rPr>
              <a:t>EADH02 :  On a le « E » d’erreur, le « ADH » qui fait référence au domaine adhésion et le 02 correspond à la deuxième erreur dans notre codification et EADH02 veut dire «  Référence Contrat de l'adhésion erronée »</a:t>
            </a:r>
          </a:p>
          <a:p>
            <a:pPr marL="359440" lvl="0" indent="-353496">
              <a:spcBef>
                <a:spcPts val="928"/>
              </a:spcBef>
              <a:buClr>
                <a:srgbClr val="404040"/>
              </a:buClr>
              <a:buFont typeface="Wingdings" panose="05000000000000000000" pitchFamily="2" charset="2"/>
              <a:buChar char="q"/>
            </a:pPr>
            <a:r>
              <a:rPr lang="fr-FR" dirty="0">
                <a:solidFill>
                  <a:schemeClr val="tx1"/>
                </a:solidFill>
              </a:rPr>
              <a:t>ECIN05 :  on retrouve le « E » d’erreur, le « CIN » pour cotisation individuel et le 05 et là c’est pour dire que le Composant base assujettie est  manquant</a:t>
            </a:r>
            <a:endParaRPr lang="fr-FR" dirty="0">
              <a:solidFill>
                <a:schemeClr val="tx1">
                  <a:lumMod val="75000"/>
                  <a:lumOff val="25000"/>
                </a:schemeClr>
              </a:solidFill>
            </a:endParaRPr>
          </a:p>
          <a:p>
            <a:pPr marL="359440" lvl="0" indent="-353496">
              <a:spcBef>
                <a:spcPts val="928"/>
              </a:spcBef>
              <a:buClr>
                <a:srgbClr val="404040"/>
              </a:buClr>
              <a:buFont typeface="Wingdings" panose="05000000000000000000" pitchFamily="2" charset="2"/>
              <a:buChar char="q"/>
            </a:pPr>
            <a:r>
              <a:rPr lang="fr-FR" dirty="0">
                <a:solidFill>
                  <a:schemeClr val="tx1">
                    <a:lumMod val="75000"/>
                    <a:lumOff val="25000"/>
                  </a:schemeClr>
                </a:solidFill>
              </a:rPr>
              <a:t>IEVT07 : là on retrouve un « I » en début de code donc on est sur une information liée à un évènement puisque nous avons « EVT » derrière et numéro 07  et là ça vous indique qu’une Radiation a été prise en compte suite à une fin de contrat. </a:t>
            </a:r>
          </a:p>
          <a:p>
            <a:pPr marL="463144" lvl="1">
              <a:spcBef>
                <a:spcPts val="928"/>
              </a:spcBef>
              <a:buClr>
                <a:srgbClr val="404040"/>
              </a:buClr>
            </a:pPr>
            <a:r>
              <a:rPr lang="fr-FR" dirty="0">
                <a:solidFill>
                  <a:schemeClr val="tx1">
                    <a:lumMod val="75000"/>
                    <a:lumOff val="25000"/>
                  </a:schemeClr>
                </a:solidFill>
              </a:rPr>
              <a:t>Bien entendu, vous n’avez pas à retenir cette codification, elle est détaillée dans les spécifications CRM.</a:t>
            </a:r>
          </a:p>
          <a:p>
            <a:pPr marL="463144" lvl="1">
              <a:spcBef>
                <a:spcPts val="928"/>
              </a:spcBef>
              <a:buClr>
                <a:srgbClr val="404040"/>
              </a:buClr>
            </a:pPr>
            <a:endParaRPr lang="fr-FR" sz="1100" dirty="0"/>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21</a:t>
            </a:fld>
            <a:endParaRPr lang="fr-FR"/>
          </a:p>
        </p:txBody>
      </p:sp>
    </p:spTree>
    <p:extLst>
      <p:ext uri="{BB962C8B-B14F-4D97-AF65-F5344CB8AC3E}">
        <p14:creationId xmlns:p14="http://schemas.microsoft.com/office/powerpoint/2010/main" val="1814914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Autre sujet : </a:t>
            </a:r>
            <a:r>
              <a:rPr lang="fr-FR" dirty="0"/>
              <a:t>ça concerne les codes organismes a utilisé en DSN. Il faut savoir que tous ces codes sont référencés dans la nomenclature DSN, qui est disponible sur le serveur de nomenclature GIP-MDS sur Net-entreprise. </a:t>
            </a:r>
          </a:p>
          <a:p>
            <a:endParaRPr lang="fr-FR" dirty="0"/>
          </a:p>
          <a:p>
            <a:r>
              <a:rPr lang="fr-FR" dirty="0"/>
              <a:t>Les organismes complémentaires de chaque Fédération sont identifiés par une codification particulière : </a:t>
            </a:r>
          </a:p>
          <a:p>
            <a:endParaRPr lang="fr-FR" dirty="0"/>
          </a:p>
          <a:p>
            <a:pPr marL="176748" indent="-176748">
              <a:buFontTx/>
              <a:buChar char="-"/>
            </a:pPr>
            <a:r>
              <a:rPr lang="fr-FR" dirty="0"/>
              <a:t>Pour les institutions de prévoyance : nous avons la table </a:t>
            </a:r>
            <a:r>
              <a:rPr lang="fr-FR" dirty="0" err="1"/>
              <a:t>prev</a:t>
            </a:r>
            <a:r>
              <a:rPr lang="fr-FR" dirty="0"/>
              <a:t> </a:t>
            </a:r>
          </a:p>
          <a:p>
            <a:pPr marL="176748" indent="-176748">
              <a:buFontTx/>
              <a:buChar char="-"/>
            </a:pPr>
            <a:r>
              <a:rPr lang="fr-FR" dirty="0"/>
              <a:t>Pour les mutuelles, la table MUT </a:t>
            </a:r>
          </a:p>
          <a:p>
            <a:pPr marL="176748" indent="-176748">
              <a:buFontTx/>
              <a:buChar char="-"/>
            </a:pPr>
            <a:r>
              <a:rPr lang="fr-FR" dirty="0"/>
              <a:t>Pour les assureurs, la table ASSU </a:t>
            </a:r>
          </a:p>
          <a:p>
            <a:pPr marL="176748" indent="-176748">
              <a:buFontTx/>
              <a:buChar char="-"/>
            </a:pPr>
            <a:r>
              <a:rPr lang="fr-FR" dirty="0"/>
              <a:t>Pour chaque famille, on va avoir un code délégataires de gestion autorisés pour les IP, un autre code pour les mutuelles et encore un autre pour les sociétés d’assurance</a:t>
            </a:r>
          </a:p>
          <a:p>
            <a:pPr marL="176748" indent="-176748">
              <a:buFontTx/>
              <a:buChar char="-"/>
            </a:pPr>
            <a:endParaRPr lang="fr-FR" dirty="0"/>
          </a:p>
          <a:p>
            <a:pPr marL="176748" indent="-176748">
              <a:buFontTx/>
              <a:buChar char="-"/>
            </a:pPr>
            <a:endParaRPr lang="fr-FR" dirty="0"/>
          </a:p>
          <a:p>
            <a:r>
              <a:rPr lang="fr-FR" dirty="0"/>
              <a:t>Ma partie est terminée, je vais maintenant passer la parole à JEAN-MARC CELLIER POUR France ASSUREUR</a:t>
            </a: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23</a:t>
            </a:fld>
            <a:endParaRPr lang="fr-FR"/>
          </a:p>
        </p:txBody>
      </p:sp>
    </p:spTree>
    <p:extLst>
      <p:ext uri="{BB962C8B-B14F-4D97-AF65-F5344CB8AC3E}">
        <p14:creationId xmlns:p14="http://schemas.microsoft.com/office/powerpoint/2010/main" val="905321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B5441-8D54-39FF-94EC-5D6F906D73B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33A7619-BE0E-1C5C-63FA-F6A34EAD38A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32D276B-4939-4469-3CCD-3DD8DFE2178A}"/>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5D4ECC79-B69D-2DFF-F2A3-0744B0E00B6A}"/>
              </a:ext>
            </a:extLst>
          </p:cNvPr>
          <p:cNvSpPr>
            <a:spLocks noGrp="1"/>
          </p:cNvSpPr>
          <p:nvPr>
            <p:ph type="sldNum" sz="quarter" idx="5"/>
          </p:nvPr>
        </p:nvSpPr>
        <p:spPr/>
        <p:txBody>
          <a:bodyPr/>
          <a:lstStyle/>
          <a:p>
            <a:fld id="{76E2D817-4614-4AC0-8CB1-9A0CF16A015D}" type="slidenum">
              <a:rPr lang="fr-FR" smtClean="0"/>
              <a:t>25</a:t>
            </a:fld>
            <a:endParaRPr lang="fr-FR"/>
          </a:p>
        </p:txBody>
      </p:sp>
    </p:spTree>
    <p:extLst>
      <p:ext uri="{BB962C8B-B14F-4D97-AF65-F5344CB8AC3E}">
        <p14:creationId xmlns:p14="http://schemas.microsoft.com/office/powerpoint/2010/main" val="290352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2</a:t>
            </a:fld>
            <a:endParaRPr lang="fr-FR"/>
          </a:p>
        </p:txBody>
      </p:sp>
    </p:spTree>
    <p:extLst>
      <p:ext uri="{BB962C8B-B14F-4D97-AF65-F5344CB8AC3E}">
        <p14:creationId xmlns:p14="http://schemas.microsoft.com/office/powerpoint/2010/main" val="950786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26</a:t>
            </a:fld>
            <a:endParaRPr lang="fr-FR"/>
          </a:p>
        </p:txBody>
      </p:sp>
    </p:spTree>
    <p:extLst>
      <p:ext uri="{BB962C8B-B14F-4D97-AF65-F5344CB8AC3E}">
        <p14:creationId xmlns:p14="http://schemas.microsoft.com/office/powerpoint/2010/main" val="19680117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defTabSz="945928" eaLnBrk="0" hangingPunct="0">
              <a:spcBef>
                <a:spcPct val="30000"/>
              </a:spcBef>
              <a:defRPr sz="1200">
                <a:solidFill>
                  <a:schemeClr val="tx1"/>
                </a:solidFill>
                <a:latin typeface="Arial" charset="0"/>
              </a:defRPr>
            </a:lvl1pPr>
            <a:lvl2pPr marL="765907" indent="-294580" defTabSz="945928" eaLnBrk="0" hangingPunct="0">
              <a:spcBef>
                <a:spcPct val="30000"/>
              </a:spcBef>
              <a:defRPr sz="1200">
                <a:solidFill>
                  <a:schemeClr val="tx1"/>
                </a:solidFill>
                <a:latin typeface="Arial" charset="0"/>
              </a:defRPr>
            </a:lvl2pPr>
            <a:lvl3pPr marL="1178319" indent="-235664" defTabSz="945928" eaLnBrk="0" hangingPunct="0">
              <a:spcBef>
                <a:spcPct val="30000"/>
              </a:spcBef>
              <a:defRPr sz="1200">
                <a:solidFill>
                  <a:schemeClr val="tx1"/>
                </a:solidFill>
                <a:latin typeface="Arial" charset="0"/>
              </a:defRPr>
            </a:lvl3pPr>
            <a:lvl4pPr marL="1649646" indent="-235664" defTabSz="945928" eaLnBrk="0" hangingPunct="0">
              <a:spcBef>
                <a:spcPct val="30000"/>
              </a:spcBef>
              <a:defRPr sz="1200">
                <a:solidFill>
                  <a:schemeClr val="tx1"/>
                </a:solidFill>
                <a:latin typeface="Arial" charset="0"/>
              </a:defRPr>
            </a:lvl4pPr>
            <a:lvl5pPr marL="2120974" indent="-235664" defTabSz="945928" eaLnBrk="0" hangingPunct="0">
              <a:spcBef>
                <a:spcPct val="30000"/>
              </a:spcBef>
              <a:defRPr sz="1200">
                <a:solidFill>
                  <a:schemeClr val="tx1"/>
                </a:solidFill>
                <a:latin typeface="Arial" charset="0"/>
              </a:defRPr>
            </a:lvl5pPr>
            <a:lvl6pPr marL="2592301" indent="-235664" defTabSz="945928" eaLnBrk="0" fontAlgn="base" hangingPunct="0">
              <a:spcBef>
                <a:spcPct val="30000"/>
              </a:spcBef>
              <a:spcAft>
                <a:spcPct val="0"/>
              </a:spcAft>
              <a:defRPr sz="1200">
                <a:solidFill>
                  <a:schemeClr val="tx1"/>
                </a:solidFill>
                <a:latin typeface="Arial" charset="0"/>
              </a:defRPr>
            </a:lvl6pPr>
            <a:lvl7pPr marL="3063629" indent="-235664" defTabSz="945928" eaLnBrk="0" fontAlgn="base" hangingPunct="0">
              <a:spcBef>
                <a:spcPct val="30000"/>
              </a:spcBef>
              <a:spcAft>
                <a:spcPct val="0"/>
              </a:spcAft>
              <a:defRPr sz="1200">
                <a:solidFill>
                  <a:schemeClr val="tx1"/>
                </a:solidFill>
                <a:latin typeface="Arial" charset="0"/>
              </a:defRPr>
            </a:lvl7pPr>
            <a:lvl8pPr marL="3534956" indent="-235664" defTabSz="945928" eaLnBrk="0" fontAlgn="base" hangingPunct="0">
              <a:spcBef>
                <a:spcPct val="30000"/>
              </a:spcBef>
              <a:spcAft>
                <a:spcPct val="0"/>
              </a:spcAft>
              <a:defRPr sz="1200">
                <a:solidFill>
                  <a:schemeClr val="tx1"/>
                </a:solidFill>
                <a:latin typeface="Arial" charset="0"/>
              </a:defRPr>
            </a:lvl8pPr>
            <a:lvl9pPr marL="4006284" indent="-235664" defTabSz="945928"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defRPr/>
            </a:pPr>
            <a:fld id="{62FA6FD5-6CF5-4DB6-8929-18B66CCA9CC9}" type="slidenum">
              <a:rPr lang="fr-FR" altLang="fr-FR">
                <a:solidFill>
                  <a:srgbClr val="000000"/>
                </a:solidFill>
              </a:rPr>
              <a:pPr eaLnBrk="1" fontAlgn="base" hangingPunct="1">
                <a:spcBef>
                  <a:spcPct val="0"/>
                </a:spcBef>
                <a:spcAft>
                  <a:spcPct val="0"/>
                </a:spcAft>
                <a:defRPr/>
              </a:pPr>
              <a:t>28</a:t>
            </a:fld>
            <a:endParaRPr lang="fr-FR" altLang="fr-FR">
              <a:solidFill>
                <a:srgbClr val="000000"/>
              </a:solidFill>
            </a:endParaRPr>
          </a:p>
        </p:txBody>
      </p:sp>
      <p:sp>
        <p:nvSpPr>
          <p:cNvPr id="21507" name="Rectangle 2"/>
          <p:cNvSpPr>
            <a:spLocks noGrp="1" noRot="1" noChangeAspect="1" noChangeArrowheads="1" noTextEdit="1"/>
          </p:cNvSpPr>
          <p:nvPr>
            <p:ph type="sldImg"/>
          </p:nvPr>
        </p:nvSpPr>
        <p:spPr>
          <a:xfrm>
            <a:off x="-87313" y="790575"/>
            <a:ext cx="7005638" cy="3941763"/>
          </a:xfrm>
          <a:ln/>
        </p:spPr>
      </p:sp>
      <p:sp>
        <p:nvSpPr>
          <p:cNvPr id="21508" name="Rectangle 3"/>
          <p:cNvSpPr>
            <a:spLocks noGrp="1" noChangeArrowheads="1"/>
          </p:cNvSpPr>
          <p:nvPr>
            <p:ph type="body" idx="1"/>
          </p:nvPr>
        </p:nvSpPr>
        <p:spPr>
          <a:xfrm>
            <a:off x="684192" y="4995593"/>
            <a:ext cx="5457575" cy="4728715"/>
          </a:xfrm>
          <a:noFill/>
        </p:spPr>
        <p:txBody>
          <a:bodyPr/>
          <a:lstStyle/>
          <a:p>
            <a:pPr eaLnBrk="1" hangingPunct="1"/>
            <a:endParaRPr lang="fr-FR" altLang="fr-FR"/>
          </a:p>
        </p:txBody>
      </p:sp>
      <p:sp>
        <p:nvSpPr>
          <p:cNvPr id="2" name="Espace réservé de l'en-tête 1">
            <a:extLst>
              <a:ext uri="{FF2B5EF4-FFF2-40B4-BE49-F238E27FC236}">
                <a16:creationId xmlns:a16="http://schemas.microsoft.com/office/drawing/2014/main" id="{45D40A83-5B51-D297-3EBD-3A2048CF6144}"/>
              </a:ext>
            </a:extLst>
          </p:cNvPr>
          <p:cNvSpPr>
            <a:spLocks noGrp="1"/>
          </p:cNvSpPr>
          <p:nvPr>
            <p:ph type="hdr" sz="quarter"/>
          </p:nvPr>
        </p:nvSpPr>
        <p:spPr/>
        <p:txBody>
          <a:bodyPr/>
          <a:lstStyle/>
          <a:p>
            <a:pPr defTabSz="948904" fontAlgn="base">
              <a:spcBef>
                <a:spcPct val="0"/>
              </a:spcBef>
              <a:spcAft>
                <a:spcPct val="0"/>
              </a:spcAft>
              <a:defRPr/>
            </a:pPr>
            <a:endParaRPr lang="fr-FR">
              <a:solidFill>
                <a:srgbClr val="000000"/>
              </a:solidFill>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29</a:t>
            </a:fld>
            <a:endParaRPr lang="fr-FR"/>
          </a:p>
        </p:txBody>
      </p:sp>
    </p:spTree>
    <p:extLst>
      <p:ext uri="{BB962C8B-B14F-4D97-AF65-F5344CB8AC3E}">
        <p14:creationId xmlns:p14="http://schemas.microsoft.com/office/powerpoint/2010/main" val="18936847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30</a:t>
            </a:fld>
            <a:endParaRPr lang="fr-FR"/>
          </a:p>
        </p:txBody>
      </p:sp>
    </p:spTree>
    <p:extLst>
      <p:ext uri="{BB962C8B-B14F-4D97-AF65-F5344CB8AC3E}">
        <p14:creationId xmlns:p14="http://schemas.microsoft.com/office/powerpoint/2010/main" val="42355553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31</a:t>
            </a:fld>
            <a:endParaRPr lang="fr-FR"/>
          </a:p>
        </p:txBody>
      </p:sp>
    </p:spTree>
    <p:extLst>
      <p:ext uri="{BB962C8B-B14F-4D97-AF65-F5344CB8AC3E}">
        <p14:creationId xmlns:p14="http://schemas.microsoft.com/office/powerpoint/2010/main" val="2480390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defTabSz="948904" eaLnBrk="0" hangingPunct="0">
              <a:spcBef>
                <a:spcPct val="30000"/>
              </a:spcBef>
              <a:defRPr sz="1200">
                <a:solidFill>
                  <a:schemeClr val="tx1"/>
                </a:solidFill>
                <a:latin typeface="Arial" charset="0"/>
              </a:defRPr>
            </a:lvl1pPr>
            <a:lvl2pPr marL="765670" indent="-294488" defTabSz="948904" eaLnBrk="0" hangingPunct="0">
              <a:spcBef>
                <a:spcPct val="30000"/>
              </a:spcBef>
              <a:defRPr sz="1200">
                <a:solidFill>
                  <a:schemeClr val="tx1"/>
                </a:solidFill>
                <a:latin typeface="Arial" charset="0"/>
              </a:defRPr>
            </a:lvl2pPr>
            <a:lvl3pPr marL="1177953" indent="-235592" defTabSz="948904" eaLnBrk="0" hangingPunct="0">
              <a:spcBef>
                <a:spcPct val="30000"/>
              </a:spcBef>
              <a:defRPr sz="1200">
                <a:solidFill>
                  <a:schemeClr val="tx1"/>
                </a:solidFill>
                <a:latin typeface="Arial" charset="0"/>
              </a:defRPr>
            </a:lvl3pPr>
            <a:lvl4pPr marL="1649134" indent="-235592" defTabSz="948904" eaLnBrk="0" hangingPunct="0">
              <a:spcBef>
                <a:spcPct val="30000"/>
              </a:spcBef>
              <a:defRPr sz="1200">
                <a:solidFill>
                  <a:schemeClr val="tx1"/>
                </a:solidFill>
                <a:latin typeface="Arial" charset="0"/>
              </a:defRPr>
            </a:lvl4pPr>
            <a:lvl5pPr marL="2120315" indent="-235592" defTabSz="948904" eaLnBrk="0" hangingPunct="0">
              <a:spcBef>
                <a:spcPct val="30000"/>
              </a:spcBef>
              <a:defRPr sz="1200">
                <a:solidFill>
                  <a:schemeClr val="tx1"/>
                </a:solidFill>
                <a:latin typeface="Arial" charset="0"/>
              </a:defRPr>
            </a:lvl5pPr>
            <a:lvl6pPr marL="2591495" indent="-235592" defTabSz="948904" eaLnBrk="0" fontAlgn="base" hangingPunct="0">
              <a:spcBef>
                <a:spcPct val="30000"/>
              </a:spcBef>
              <a:spcAft>
                <a:spcPct val="0"/>
              </a:spcAft>
              <a:defRPr sz="1200">
                <a:solidFill>
                  <a:schemeClr val="tx1"/>
                </a:solidFill>
                <a:latin typeface="Arial" charset="0"/>
              </a:defRPr>
            </a:lvl6pPr>
            <a:lvl7pPr marL="3062676" indent="-235592" defTabSz="948904" eaLnBrk="0" fontAlgn="base" hangingPunct="0">
              <a:spcBef>
                <a:spcPct val="30000"/>
              </a:spcBef>
              <a:spcAft>
                <a:spcPct val="0"/>
              </a:spcAft>
              <a:defRPr sz="1200">
                <a:solidFill>
                  <a:schemeClr val="tx1"/>
                </a:solidFill>
                <a:latin typeface="Arial" charset="0"/>
              </a:defRPr>
            </a:lvl7pPr>
            <a:lvl8pPr marL="3533856" indent="-235592" defTabSz="948904" eaLnBrk="0" fontAlgn="base" hangingPunct="0">
              <a:spcBef>
                <a:spcPct val="30000"/>
              </a:spcBef>
              <a:spcAft>
                <a:spcPct val="0"/>
              </a:spcAft>
              <a:defRPr sz="1200">
                <a:solidFill>
                  <a:schemeClr val="tx1"/>
                </a:solidFill>
                <a:latin typeface="Arial" charset="0"/>
              </a:defRPr>
            </a:lvl8pPr>
            <a:lvl9pPr marL="4005038" indent="-235592" defTabSz="948904" eaLnBrk="0" fontAlgn="base" hangingPunct="0">
              <a:spcBef>
                <a:spcPct val="30000"/>
              </a:spcBef>
              <a:spcAft>
                <a:spcPct val="0"/>
              </a:spcAft>
              <a:defRPr sz="1200">
                <a:solidFill>
                  <a:schemeClr val="tx1"/>
                </a:solidFill>
                <a:latin typeface="Arial" charset="0"/>
              </a:defRPr>
            </a:lvl9pPr>
          </a:lstStyle>
          <a:p>
            <a:pPr eaLnBrk="1" fontAlgn="base" hangingPunct="1">
              <a:spcBef>
                <a:spcPct val="0"/>
              </a:spcBef>
              <a:spcAft>
                <a:spcPct val="0"/>
              </a:spcAft>
              <a:defRPr/>
            </a:pPr>
            <a:fld id="{F2E2C278-8E39-4786-B199-918E35883D0C}" type="slidenum">
              <a:rPr lang="fr-FR" altLang="fr-FR">
                <a:solidFill>
                  <a:srgbClr val="000000"/>
                </a:solidFill>
              </a:rPr>
              <a:pPr eaLnBrk="1" fontAlgn="base" hangingPunct="1">
                <a:spcBef>
                  <a:spcPct val="0"/>
                </a:spcBef>
                <a:spcAft>
                  <a:spcPct val="0"/>
                </a:spcAft>
                <a:defRPr/>
              </a:pPr>
              <a:t>32</a:t>
            </a:fld>
            <a:endParaRPr lang="fr-FR" altLang="fr-FR">
              <a:solidFill>
                <a:srgbClr val="000000"/>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fr-FR" altLang="fr-FR" dirty="0"/>
          </a:p>
        </p:txBody>
      </p:sp>
      <p:sp>
        <p:nvSpPr>
          <p:cNvPr id="2" name="Espace réservé de l'en-tête 1">
            <a:extLst>
              <a:ext uri="{FF2B5EF4-FFF2-40B4-BE49-F238E27FC236}">
                <a16:creationId xmlns:a16="http://schemas.microsoft.com/office/drawing/2014/main" id="{02EDAE61-860B-56B7-1B9E-0E5D7909D740}"/>
              </a:ext>
            </a:extLst>
          </p:cNvPr>
          <p:cNvSpPr>
            <a:spLocks noGrp="1"/>
          </p:cNvSpPr>
          <p:nvPr>
            <p:ph type="hdr" sz="quarter"/>
          </p:nvPr>
        </p:nvSpPr>
        <p:spPr/>
        <p:txBody>
          <a:bodyPr/>
          <a:lstStyle/>
          <a:p>
            <a:pPr defTabSz="948904" fontAlgn="base">
              <a:spcBef>
                <a:spcPct val="0"/>
              </a:spcBef>
              <a:spcAft>
                <a:spcPct val="0"/>
              </a:spcAft>
              <a:defRPr/>
            </a:pPr>
            <a:endParaRPr lang="fr-FR">
              <a:solidFill>
                <a:srgbClr val="000000"/>
              </a:solidFill>
              <a:latin typeface="Arial" charset="0"/>
            </a:endParaRPr>
          </a:p>
        </p:txBody>
      </p:sp>
    </p:spTree>
    <p:extLst>
      <p:ext uri="{BB962C8B-B14F-4D97-AF65-F5344CB8AC3E}">
        <p14:creationId xmlns:p14="http://schemas.microsoft.com/office/powerpoint/2010/main" val="2765963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4</a:t>
            </a:fld>
            <a:endParaRPr lang="fr-FR"/>
          </a:p>
        </p:txBody>
      </p:sp>
    </p:spTree>
    <p:extLst>
      <p:ext uri="{BB962C8B-B14F-4D97-AF65-F5344CB8AC3E}">
        <p14:creationId xmlns:p14="http://schemas.microsoft.com/office/powerpoint/2010/main" val="112019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5</a:t>
            </a:fld>
            <a:endParaRPr lang="fr-FR"/>
          </a:p>
        </p:txBody>
      </p:sp>
    </p:spTree>
    <p:extLst>
      <p:ext uri="{BB962C8B-B14F-4D97-AF65-F5344CB8AC3E}">
        <p14:creationId xmlns:p14="http://schemas.microsoft.com/office/powerpoint/2010/main" val="13539415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3349B3-1B1E-C767-E1EE-4142DFBDC515}"/>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8B5AB4B-626C-50A5-ABCA-DF5AAC649918}"/>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97B4B94-9133-6614-5B77-BE5337287C81}"/>
              </a:ext>
            </a:extLst>
          </p:cNvPr>
          <p:cNvSpPr>
            <a:spLocks noGrp="1"/>
          </p:cNvSpPr>
          <p:nvPr>
            <p:ph type="body" idx="1"/>
          </p:nvPr>
        </p:nvSpPr>
        <p:spPr/>
        <p:txBody>
          <a:bodyPr/>
          <a:lstStyle/>
          <a:p>
            <a:endParaRPr lang="fr-FR"/>
          </a:p>
        </p:txBody>
      </p:sp>
      <p:sp>
        <p:nvSpPr>
          <p:cNvPr id="4" name="Espace réservé du numéro de diapositive 3">
            <a:extLst>
              <a:ext uri="{FF2B5EF4-FFF2-40B4-BE49-F238E27FC236}">
                <a16:creationId xmlns:a16="http://schemas.microsoft.com/office/drawing/2014/main" id="{654BB10B-5E47-E523-8B21-DEF822DDA019}"/>
              </a:ext>
            </a:extLst>
          </p:cNvPr>
          <p:cNvSpPr>
            <a:spLocks noGrp="1"/>
          </p:cNvSpPr>
          <p:nvPr>
            <p:ph type="sldNum" sz="quarter" idx="5"/>
          </p:nvPr>
        </p:nvSpPr>
        <p:spPr/>
        <p:txBody>
          <a:bodyPr/>
          <a:lstStyle/>
          <a:p>
            <a:fld id="{76E2D817-4614-4AC0-8CB1-9A0CF16A015D}" type="slidenum">
              <a:rPr lang="fr-FR" smtClean="0"/>
              <a:t>6</a:t>
            </a:fld>
            <a:endParaRPr lang="fr-FR"/>
          </a:p>
        </p:txBody>
      </p:sp>
    </p:spTree>
    <p:extLst>
      <p:ext uri="{BB962C8B-B14F-4D97-AF65-F5344CB8AC3E}">
        <p14:creationId xmlns:p14="http://schemas.microsoft.com/office/powerpoint/2010/main" val="52346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7</a:t>
            </a:fld>
            <a:endParaRPr lang="fr-FR"/>
          </a:p>
        </p:txBody>
      </p:sp>
    </p:spTree>
    <p:extLst>
      <p:ext uri="{BB962C8B-B14F-4D97-AF65-F5344CB8AC3E}">
        <p14:creationId xmlns:p14="http://schemas.microsoft.com/office/powerpoint/2010/main" val="6837414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9</a:t>
            </a:fld>
            <a:endParaRPr lang="fr-FR"/>
          </a:p>
        </p:txBody>
      </p:sp>
    </p:spTree>
    <p:extLst>
      <p:ext uri="{BB962C8B-B14F-4D97-AF65-F5344CB8AC3E}">
        <p14:creationId xmlns:p14="http://schemas.microsoft.com/office/powerpoint/2010/main" val="36725339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10</a:t>
            </a:fld>
            <a:endParaRPr lang="fr-FR"/>
          </a:p>
        </p:txBody>
      </p:sp>
    </p:spTree>
    <p:extLst>
      <p:ext uri="{BB962C8B-B14F-4D97-AF65-F5344CB8AC3E}">
        <p14:creationId xmlns:p14="http://schemas.microsoft.com/office/powerpoint/2010/main" val="11035923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76E2D817-4614-4AC0-8CB1-9A0CF16A015D}" type="slidenum">
              <a:rPr lang="fr-FR" smtClean="0"/>
              <a:t>11</a:t>
            </a:fld>
            <a:endParaRPr lang="fr-FR"/>
          </a:p>
        </p:txBody>
      </p:sp>
    </p:spTree>
    <p:extLst>
      <p:ext uri="{BB962C8B-B14F-4D97-AF65-F5344CB8AC3E}">
        <p14:creationId xmlns:p14="http://schemas.microsoft.com/office/powerpoint/2010/main" val="284952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AE276-B20D-4ABC-A9FE-B423D0AA2DC3}" type="slidenum">
              <a:rPr lang="fr-FR" smtClean="0"/>
              <a:t>‹N°›</a:t>
            </a:fld>
            <a:endParaRPr lang="fr-FR"/>
          </a:p>
        </p:txBody>
      </p:sp>
    </p:spTree>
    <p:extLst>
      <p:ext uri="{BB962C8B-B14F-4D97-AF65-F5344CB8AC3E}">
        <p14:creationId xmlns:p14="http://schemas.microsoft.com/office/powerpoint/2010/main" val="2544000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AE276-B20D-4ABC-A9FE-B423D0AA2DC3}" type="slidenum">
              <a:rPr lang="fr-FR" smtClean="0"/>
              <a:t>‹N°›</a:t>
            </a:fld>
            <a:endParaRPr lang="fr-FR"/>
          </a:p>
        </p:txBody>
      </p:sp>
    </p:spTree>
    <p:extLst>
      <p:ext uri="{BB962C8B-B14F-4D97-AF65-F5344CB8AC3E}">
        <p14:creationId xmlns:p14="http://schemas.microsoft.com/office/powerpoint/2010/main" val="566786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AE276-B20D-4ABC-A9FE-B423D0AA2DC3}" type="slidenum">
              <a:rPr lang="fr-FR" smtClean="0"/>
              <a:t>‹N°›</a:t>
            </a:fld>
            <a:endParaRPr lang="fr-FR"/>
          </a:p>
        </p:txBody>
      </p:sp>
    </p:spTree>
    <p:extLst>
      <p:ext uri="{BB962C8B-B14F-4D97-AF65-F5344CB8AC3E}">
        <p14:creationId xmlns:p14="http://schemas.microsoft.com/office/powerpoint/2010/main" val="3328434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uverture">
    <p:spTree>
      <p:nvGrpSpPr>
        <p:cNvPr id="1" name=""/>
        <p:cNvGrpSpPr/>
        <p:nvPr/>
      </p:nvGrpSpPr>
      <p:grpSpPr>
        <a:xfrm>
          <a:off x="0" y="0"/>
          <a:ext cx="0" cy="0"/>
          <a:chOff x="0" y="0"/>
          <a:chExt cx="0" cy="0"/>
        </a:xfrm>
      </p:grpSpPr>
      <p:sp>
        <p:nvSpPr>
          <p:cNvPr id="4" name="Espace réservé du texte 3"/>
          <p:cNvSpPr>
            <a:spLocks noGrp="1"/>
          </p:cNvSpPr>
          <p:nvPr>
            <p:ph type="body" sz="quarter" idx="10" hasCustomPrompt="1"/>
          </p:nvPr>
        </p:nvSpPr>
        <p:spPr>
          <a:xfrm>
            <a:off x="6688125" y="4567068"/>
            <a:ext cx="4183824" cy="715540"/>
          </a:xfrm>
        </p:spPr>
        <p:txBody>
          <a:bodyPr>
            <a:normAutofit/>
          </a:bodyPr>
          <a:lstStyle>
            <a:lvl1pPr marL="0" indent="0" algn="r">
              <a:buNone/>
              <a:defRPr lang="fr-FR" sz="1800" kern="1200">
                <a:solidFill>
                  <a:schemeClr val="accent6"/>
                </a:solidFill>
                <a:latin typeface="+mn-lt"/>
                <a:ea typeface="+mn-ea"/>
                <a:cs typeface="+mn-cs"/>
              </a:defRPr>
            </a:lvl1pPr>
          </a:lstStyle>
          <a:p>
            <a:pPr lvl="0"/>
            <a:r>
              <a:rPr lang="fr-FR"/>
              <a:t>Date</a:t>
            </a:r>
          </a:p>
        </p:txBody>
      </p:sp>
      <p:sp>
        <p:nvSpPr>
          <p:cNvPr id="2" name="Title 1"/>
          <p:cNvSpPr>
            <a:spLocks noGrp="1"/>
          </p:cNvSpPr>
          <p:nvPr>
            <p:ph type="ctrTitle" hasCustomPrompt="1"/>
          </p:nvPr>
        </p:nvSpPr>
        <p:spPr>
          <a:xfrm>
            <a:off x="1828801" y="2586917"/>
            <a:ext cx="9033164" cy="1897400"/>
          </a:xfrm>
        </p:spPr>
        <p:txBody>
          <a:bodyPr lIns="0" tIns="0" rIns="0" bIns="0" anchor="t" anchorCtr="0">
            <a:noAutofit/>
          </a:bodyPr>
          <a:lstStyle>
            <a:lvl1pPr marL="1703388" indent="-1703388" algn="l">
              <a:lnSpc>
                <a:spcPct val="85000"/>
              </a:lnSpc>
              <a:tabLst/>
              <a:defRPr sz="7600"/>
            </a:lvl1pPr>
          </a:lstStyle>
          <a:p>
            <a:r>
              <a:rPr lang="en-US" err="1"/>
              <a:t>Titre</a:t>
            </a:r>
            <a:r>
              <a:rPr lang="en-US"/>
              <a:t> </a:t>
            </a:r>
            <a:r>
              <a:rPr lang="en-US" err="1"/>
              <a:t>sur</a:t>
            </a:r>
            <a:br>
              <a:rPr lang="en-US"/>
            </a:br>
            <a:r>
              <a:rPr lang="en-US" err="1"/>
              <a:t>deux</a:t>
            </a:r>
            <a:r>
              <a:rPr lang="en-US"/>
              <a:t> </a:t>
            </a:r>
            <a:r>
              <a:rPr lang="en-US" err="1"/>
              <a:t>lignes</a:t>
            </a:r>
            <a:endParaRPr lang="fr-FR"/>
          </a:p>
        </p:txBody>
      </p:sp>
      <p:cxnSp>
        <p:nvCxnSpPr>
          <p:cNvPr id="35" name="Connecteur droit 34">
            <a:extLst>
              <a:ext uri="{FF2B5EF4-FFF2-40B4-BE49-F238E27FC236}">
                <a16:creationId xmlns:a16="http://schemas.microsoft.com/office/drawing/2014/main" id="{A24A67FA-83A2-4BAE-858E-F9E1214EF53F}"/>
              </a:ext>
            </a:extLst>
          </p:cNvPr>
          <p:cNvCxnSpPr/>
          <p:nvPr userDrawn="1"/>
        </p:nvCxnSpPr>
        <p:spPr>
          <a:xfrm>
            <a:off x="1703918" y="1824038"/>
            <a:ext cx="2266949" cy="0"/>
          </a:xfrm>
          <a:prstGeom prst="line">
            <a:avLst/>
          </a:prstGeom>
          <a:ln w="57150" cap="rnd">
            <a:solidFill>
              <a:srgbClr val="5B69AD"/>
            </a:solidFill>
            <a:prstDash val="sysDot"/>
          </a:ln>
        </p:spPr>
        <p:style>
          <a:lnRef idx="1">
            <a:schemeClr val="accent1"/>
          </a:lnRef>
          <a:fillRef idx="0">
            <a:schemeClr val="accent1"/>
          </a:fillRef>
          <a:effectRef idx="0">
            <a:schemeClr val="accent1"/>
          </a:effectRef>
          <a:fontRef idx="minor">
            <a:schemeClr val="tx1"/>
          </a:fontRef>
        </p:style>
      </p:cxnSp>
      <p:pic>
        <p:nvPicPr>
          <p:cNvPr id="8" name="Image 4">
            <a:extLst>
              <a:ext uri="{FF2B5EF4-FFF2-40B4-BE49-F238E27FC236}">
                <a16:creationId xmlns:a16="http://schemas.microsoft.com/office/drawing/2014/main" id="{004EC84E-CF6B-440F-AB28-E1C532C334A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43105" y="270323"/>
            <a:ext cx="2378803" cy="1470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descr="Une image contenant capture d’écran, rouge, conception&#10;&#10;Description générée automatiquement">
            <a:extLst>
              <a:ext uri="{FF2B5EF4-FFF2-40B4-BE49-F238E27FC236}">
                <a16:creationId xmlns:a16="http://schemas.microsoft.com/office/drawing/2014/main" id="{1D62687D-BA09-5FA1-F398-FA874EE45C1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9071" y="998819"/>
            <a:ext cx="3323775" cy="576573"/>
          </a:xfrm>
          <a:prstGeom prst="rect">
            <a:avLst/>
          </a:prstGeom>
        </p:spPr>
      </p:pic>
      <p:pic>
        <p:nvPicPr>
          <p:cNvPr id="3" name="Image 2">
            <a:extLst>
              <a:ext uri="{FF2B5EF4-FFF2-40B4-BE49-F238E27FC236}">
                <a16:creationId xmlns:a16="http://schemas.microsoft.com/office/drawing/2014/main" id="{E2E12C45-EECC-91AC-C345-FB90EBC7B36A}"/>
              </a:ext>
            </a:extLst>
          </p:cNvPr>
          <p:cNvPicPr>
            <a:picLocks noChangeAspect="1"/>
          </p:cNvPicPr>
          <p:nvPr userDrawn="1"/>
        </p:nvPicPr>
        <p:blipFill>
          <a:blip r:embed="rId4"/>
          <a:stretch>
            <a:fillRect/>
          </a:stretch>
        </p:blipFill>
        <p:spPr>
          <a:xfrm>
            <a:off x="7860365" y="541218"/>
            <a:ext cx="3556704" cy="1200062"/>
          </a:xfrm>
          <a:prstGeom prst="rect">
            <a:avLst/>
          </a:prstGeom>
        </p:spPr>
      </p:pic>
    </p:spTree>
    <p:extLst>
      <p:ext uri="{BB962C8B-B14F-4D97-AF65-F5344CB8AC3E}">
        <p14:creationId xmlns:p14="http://schemas.microsoft.com/office/powerpoint/2010/main" val="2446797387"/>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4" name="Text Box 32"/>
          <p:cNvSpPr txBox="1">
            <a:spLocks noChangeArrowheads="1"/>
          </p:cNvSpPr>
          <p:nvPr userDrawn="1"/>
        </p:nvSpPr>
        <p:spPr bwMode="auto">
          <a:xfrm>
            <a:off x="375490" y="6533491"/>
            <a:ext cx="226694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marL="0" marR="0" lvl="0" indent="0" algn="l" defTabSz="914400" eaLnBrk="1" fontAlgn="auto" latinLnBrk="0" hangingPunct="1">
              <a:lnSpc>
                <a:spcPct val="100000"/>
              </a:lnSpc>
              <a:spcBef>
                <a:spcPct val="50000"/>
              </a:spcBef>
              <a:spcAft>
                <a:spcPts val="0"/>
              </a:spcAft>
              <a:buClrTx/>
              <a:buSzTx/>
              <a:buFontTx/>
              <a:buNone/>
              <a:tabLst/>
              <a:defRPr/>
            </a:pPr>
            <a:r>
              <a:rPr kumimoji="0" lang="fr-FR" sz="1100" b="1" i="0" u="none" strike="noStrike" kern="0" cap="none" spc="0" normalizeH="0" baseline="0" noProof="0" dirty="0">
                <a:ln>
                  <a:noFill/>
                </a:ln>
                <a:solidFill>
                  <a:srgbClr val="4D4D4D"/>
                </a:solidFill>
                <a:effectLst/>
                <a:uLnTx/>
                <a:uFillTx/>
                <a:latin typeface="Arial" charset="0"/>
                <a:cs typeface="+mn-cs"/>
              </a:rPr>
              <a:t>DSN – OC – 04/06/2026</a:t>
            </a:r>
          </a:p>
        </p:txBody>
      </p:sp>
      <p:cxnSp>
        <p:nvCxnSpPr>
          <p:cNvPr id="51" name="Connecteur droit 50">
            <a:extLst>
              <a:ext uri="{FF2B5EF4-FFF2-40B4-BE49-F238E27FC236}">
                <a16:creationId xmlns:a16="http://schemas.microsoft.com/office/drawing/2014/main" id="{4CE5170C-15E6-4866-BD5E-FDFCD3B87DD7}"/>
              </a:ext>
            </a:extLst>
          </p:cNvPr>
          <p:cNvCxnSpPr/>
          <p:nvPr userDrawn="1"/>
        </p:nvCxnSpPr>
        <p:spPr>
          <a:xfrm>
            <a:off x="1775520" y="957263"/>
            <a:ext cx="2266949" cy="0"/>
          </a:xfrm>
          <a:prstGeom prst="line">
            <a:avLst/>
          </a:prstGeom>
          <a:ln w="57150" cap="rnd">
            <a:solidFill>
              <a:srgbClr val="5B69AD"/>
            </a:solidFill>
            <a:prstDash val="sysDot"/>
          </a:ln>
        </p:spPr>
        <p:style>
          <a:lnRef idx="1">
            <a:schemeClr val="accent1"/>
          </a:lnRef>
          <a:fillRef idx="0">
            <a:schemeClr val="accent1"/>
          </a:fillRef>
          <a:effectRef idx="0">
            <a:schemeClr val="accent1"/>
          </a:effectRef>
          <a:fontRef idx="minor">
            <a:schemeClr val="tx1"/>
          </a:fontRef>
        </p:style>
      </p:cxnSp>
      <p:pic>
        <p:nvPicPr>
          <p:cNvPr id="5" name="Image 4" descr="Une image contenant capture d’écran, rouge, conception&#10;&#10;Description générée automatiquement">
            <a:extLst>
              <a:ext uri="{FF2B5EF4-FFF2-40B4-BE49-F238E27FC236}">
                <a16:creationId xmlns:a16="http://schemas.microsoft.com/office/drawing/2014/main" id="{047CC8D3-2A2E-E914-72EB-CE70ED92CC0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280913" y="6247751"/>
            <a:ext cx="1600836" cy="277696"/>
          </a:xfrm>
          <a:prstGeom prst="rect">
            <a:avLst/>
          </a:prstGeom>
        </p:spPr>
      </p:pic>
      <p:pic>
        <p:nvPicPr>
          <p:cNvPr id="7" name="Graphique 6">
            <a:extLst>
              <a:ext uri="{FF2B5EF4-FFF2-40B4-BE49-F238E27FC236}">
                <a16:creationId xmlns:a16="http://schemas.microsoft.com/office/drawing/2014/main" id="{95B5588E-42DF-DB0E-EDDC-D16D21AEC587}"/>
              </a:ext>
            </a:extLst>
          </p:cNvPr>
          <p:cNvPicPr>
            <a:picLocks noChangeAspect="1"/>
          </p:cNvPicPr>
          <p:nvPr userDrawn="1"/>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45581" y="6009967"/>
            <a:ext cx="1085038" cy="766125"/>
          </a:xfrm>
          <a:prstGeom prst="rect">
            <a:avLst/>
          </a:prstGeom>
        </p:spPr>
      </p:pic>
      <p:pic>
        <p:nvPicPr>
          <p:cNvPr id="2" name="Image 1">
            <a:extLst>
              <a:ext uri="{FF2B5EF4-FFF2-40B4-BE49-F238E27FC236}">
                <a16:creationId xmlns:a16="http://schemas.microsoft.com/office/drawing/2014/main" id="{3DA11FAD-82E4-97AE-7D21-5395B828A434}"/>
              </a:ext>
            </a:extLst>
          </p:cNvPr>
          <p:cNvPicPr>
            <a:picLocks noChangeAspect="1"/>
          </p:cNvPicPr>
          <p:nvPr userDrawn="1"/>
        </p:nvPicPr>
        <p:blipFill>
          <a:blip r:embed="rId4"/>
          <a:stretch>
            <a:fillRect/>
          </a:stretch>
        </p:blipFill>
        <p:spPr>
          <a:xfrm>
            <a:off x="6938600" y="5876046"/>
            <a:ext cx="2203291" cy="743409"/>
          </a:xfrm>
          <a:prstGeom prst="rect">
            <a:avLst/>
          </a:prstGeom>
        </p:spPr>
      </p:pic>
    </p:spTree>
    <p:extLst>
      <p:ext uri="{BB962C8B-B14F-4D97-AF65-F5344CB8AC3E}">
        <p14:creationId xmlns:p14="http://schemas.microsoft.com/office/powerpoint/2010/main" val="2797435100"/>
      </p:ext>
    </p:extLst>
  </p:cSld>
  <p:clrMapOvr>
    <a:masterClrMapping/>
  </p:clrMapOvr>
  <p:transition>
    <p:fade/>
  </p:transition>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N°1 CNAM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11193074"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899487" y="6372000"/>
            <a:ext cx="1800000" cy="288000"/>
          </a:xfrm>
        </p:spPr>
        <p:txBody>
          <a:bodyPr/>
          <a:lstStyle/>
          <a:p>
            <a:endParaRPr lang="fr-FR" dirty="0"/>
          </a:p>
        </p:txBody>
      </p:sp>
      <p:sp>
        <p:nvSpPr>
          <p:cNvPr id="7" name="Espace réservé du texte 13"/>
          <p:cNvSpPr>
            <a:spLocks noGrp="1"/>
          </p:cNvSpPr>
          <p:nvPr>
            <p:ph type="body" sz="quarter" idx="12" hasCustomPrompt="1"/>
          </p:nvPr>
        </p:nvSpPr>
        <p:spPr>
          <a:xfrm>
            <a:off x="736518" y="5031320"/>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389120" y="5943568"/>
            <a:ext cx="7276241" cy="386894"/>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762" y="499294"/>
            <a:ext cx="5477069" cy="1249312"/>
          </a:xfrm>
          <a:prstGeom prst="rect">
            <a:avLst/>
          </a:prstGeom>
        </p:spPr>
      </p:pic>
    </p:spTree>
    <p:extLst>
      <p:ext uri="{BB962C8B-B14F-4D97-AF65-F5344CB8AC3E}">
        <p14:creationId xmlns:p14="http://schemas.microsoft.com/office/powerpoint/2010/main" val="928600381"/>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N°2 CNAM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prstGeom prst="rect">
            <a:avLst/>
          </a:prstGeo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endParaRPr lang="fr-FR" dirty="0"/>
          </a:p>
        </p:txBody>
      </p:sp>
      <p:sp>
        <p:nvSpPr>
          <p:cNvPr id="6" name="Espace réservé du texte 13"/>
          <p:cNvSpPr>
            <a:spLocks noGrp="1"/>
          </p:cNvSpPr>
          <p:nvPr>
            <p:ph type="body" sz="quarter" idx="12" hasCustomPrompt="1"/>
          </p:nvPr>
        </p:nvSpPr>
        <p:spPr>
          <a:xfrm>
            <a:off x="701459" y="4989120"/>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4951828" y="5987313"/>
            <a:ext cx="6748047" cy="329080"/>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 (nom de l’entité émettrice)</a:t>
            </a: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762" y="499294"/>
            <a:ext cx="5477069" cy="1249312"/>
          </a:xfrm>
          <a:prstGeom prst="rect">
            <a:avLst/>
          </a:prstGeom>
        </p:spPr>
      </p:pic>
    </p:spTree>
    <p:extLst>
      <p:ext uri="{BB962C8B-B14F-4D97-AF65-F5344CB8AC3E}">
        <p14:creationId xmlns:p14="http://schemas.microsoft.com/office/powerpoint/2010/main" val="403443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N°3 CNAM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tx1"/>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endParaRPr lang="fr-FR" dirty="0"/>
          </a:p>
        </p:txBody>
      </p:sp>
      <p:sp>
        <p:nvSpPr>
          <p:cNvPr id="8"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9" name="Espace réservé du texte 13"/>
          <p:cNvSpPr>
            <a:spLocks noGrp="1"/>
          </p:cNvSpPr>
          <p:nvPr>
            <p:ph type="body" sz="quarter" idx="13" hasCustomPrompt="1"/>
          </p:nvPr>
        </p:nvSpPr>
        <p:spPr>
          <a:xfrm>
            <a:off x="4867422" y="5971703"/>
            <a:ext cx="6797939" cy="316555"/>
          </a:xfrm>
          <a:prstGeom prst="rect">
            <a:avLst/>
          </a:prstGeom>
        </p:spPr>
        <p:txBody>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762" y="499294"/>
            <a:ext cx="5477069" cy="1249312"/>
          </a:xfrm>
          <a:prstGeom prst="rect">
            <a:avLst/>
          </a:prstGeom>
        </p:spPr>
      </p:pic>
    </p:spTree>
    <p:extLst>
      <p:ext uri="{BB962C8B-B14F-4D97-AF65-F5344CB8AC3E}">
        <p14:creationId xmlns:p14="http://schemas.microsoft.com/office/powerpoint/2010/main" val="9699950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N°1 CN Couverture avec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507201" y="2188868"/>
            <a:ext cx="11178000"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2" name="Titre 1">
            <a:extLst>
              <a:ext uri="{FF2B5EF4-FFF2-40B4-BE49-F238E27FC236}">
                <a16:creationId xmlns:a16="http://schemas.microsoft.com/office/drawing/2014/main" id="{08C5C4EE-51F7-9940-9606-76F8D4D73B88}"/>
              </a:ext>
            </a:extLst>
          </p:cNvPr>
          <p:cNvSpPr>
            <a:spLocks noGrp="1"/>
          </p:cNvSpPr>
          <p:nvPr>
            <p:ph type="ctrTitle" hasCustomPrompt="1"/>
          </p:nvPr>
        </p:nvSpPr>
        <p:spPr>
          <a:xfrm>
            <a:off x="506801" y="2188868"/>
            <a:ext cx="6840000" cy="4157999"/>
          </a:xfrm>
          <a:prstGeom prst="rect">
            <a:avLst/>
          </a:prstGeom>
          <a:no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12" name="Espace réservé de la date 11">
            <a:extLst>
              <a:ext uri="{FF2B5EF4-FFF2-40B4-BE49-F238E27FC236}">
                <a16:creationId xmlns:a16="http://schemas.microsoft.com/office/drawing/2014/main" id="{03F3D622-9637-41B2-A77E-476826BB4A98}"/>
              </a:ext>
            </a:extLst>
          </p:cNvPr>
          <p:cNvSpPr>
            <a:spLocks noGrp="1"/>
          </p:cNvSpPr>
          <p:nvPr>
            <p:ph type="dt" sz="half" idx="19"/>
          </p:nvPr>
        </p:nvSpPr>
        <p:spPr>
          <a:xfrm>
            <a:off x="9900000" y="6372000"/>
            <a:ext cx="1800000" cy="288000"/>
          </a:xfrm>
        </p:spPr>
        <p:txBody>
          <a:bodyPr/>
          <a:lstStyle/>
          <a:p>
            <a:endParaRPr lang="fr-FR" dirty="0"/>
          </a:p>
        </p:txBody>
      </p:sp>
      <p:sp>
        <p:nvSpPr>
          <p:cNvPr id="7"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962389" y="5999839"/>
            <a:ext cx="5688904" cy="324263"/>
          </a:xfrm>
          <a:prstGeom prst="rect">
            <a:avLst/>
          </a:prstGeom>
        </p:spPr>
        <p:txBody>
          <a:bodyPr>
            <a:noAutofit/>
          </a:bodyPr>
          <a:lstStyle>
            <a:lvl1pPr algn="r">
              <a:lnSpc>
                <a:spcPct val="100000"/>
              </a:lnSpc>
              <a:spcAft>
                <a:spcPts val="0"/>
              </a:spcAft>
              <a:defRPr sz="1800" b="0" i="0">
                <a:solidFill>
                  <a:schemeClr val="bg1"/>
                </a:solidFill>
              </a:defRPr>
            </a:lvl1pPr>
          </a:lstStyle>
          <a:p>
            <a:pPr lvl="0"/>
            <a:r>
              <a:rPr lang="fr-FR" dirty="0"/>
              <a:t>Cliquez pour ajouter du texte</a:t>
            </a: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762" y="499294"/>
            <a:ext cx="5477069" cy="1249312"/>
          </a:xfrm>
          <a:prstGeom prst="rect">
            <a:avLst/>
          </a:prstGeom>
        </p:spPr>
      </p:pic>
    </p:spTree>
    <p:extLst>
      <p:ext uri="{BB962C8B-B14F-4D97-AF65-F5344CB8AC3E}">
        <p14:creationId xmlns:p14="http://schemas.microsoft.com/office/powerpoint/2010/main" val="2213369957"/>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N°2 CN Couverture fond couleur + Photo">
    <p:spTree>
      <p:nvGrpSpPr>
        <p:cNvPr id="1" name=""/>
        <p:cNvGrpSpPr/>
        <p:nvPr/>
      </p:nvGrpSpPr>
      <p:grpSpPr>
        <a:xfrm>
          <a:off x="0" y="0"/>
          <a:ext cx="0" cy="0"/>
          <a:chOff x="0" y="0"/>
          <a:chExt cx="0" cy="0"/>
        </a:xfrm>
      </p:grpSpPr>
      <p:sp>
        <p:nvSpPr>
          <p:cNvPr id="9" name="Espace réservé pour une image  2">
            <a:extLst>
              <a:ext uri="{FF2B5EF4-FFF2-40B4-BE49-F238E27FC236}">
                <a16:creationId xmlns:a16="http://schemas.microsoft.com/office/drawing/2014/main" id="{4A942647-1398-2A41-AAA1-AA7C84CCEB7A}"/>
              </a:ext>
            </a:extLst>
          </p:cNvPr>
          <p:cNvSpPr>
            <a:spLocks noGrp="1"/>
          </p:cNvSpPr>
          <p:nvPr>
            <p:ph type="pic" idx="14"/>
          </p:nvPr>
        </p:nvSpPr>
        <p:spPr>
          <a:xfrm>
            <a:off x="6437375" y="2188868"/>
            <a:ext cx="5247825" cy="4158000"/>
          </a:xfrm>
          <a:solidFill>
            <a:schemeClr val="bg1">
              <a:lumMod val="95000"/>
            </a:schemeClr>
          </a:solidFill>
        </p:spPr>
        <p:txBody>
          <a:bodyPr anchor="ctr"/>
          <a:lstStyle>
            <a:lvl1pPr marL="0" indent="0" algn="ctr">
              <a:buNone/>
              <a:defRPr sz="14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5930575"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5" name="Espace réservé de la date 4">
            <a:extLst>
              <a:ext uri="{FF2B5EF4-FFF2-40B4-BE49-F238E27FC236}">
                <a16:creationId xmlns:a16="http://schemas.microsoft.com/office/drawing/2014/main" id="{4B17E3FC-C8AD-432C-B477-A8A2BEAFFBF7}"/>
              </a:ext>
            </a:extLst>
          </p:cNvPr>
          <p:cNvSpPr>
            <a:spLocks noGrp="1"/>
          </p:cNvSpPr>
          <p:nvPr>
            <p:ph type="dt" sz="half" idx="19"/>
          </p:nvPr>
        </p:nvSpPr>
        <p:spPr>
          <a:xfrm>
            <a:off x="9900000" y="6372000"/>
            <a:ext cx="1800000" cy="288000"/>
          </a:xfrm>
        </p:spPr>
        <p:txBody>
          <a:bodyPr/>
          <a:lstStyle/>
          <a:p>
            <a:endParaRPr lang="fr-FR" dirty="0"/>
          </a:p>
        </p:txBody>
      </p:sp>
      <p:sp>
        <p:nvSpPr>
          <p:cNvPr id="6" name="Espace réservé du texte 13"/>
          <p:cNvSpPr>
            <a:spLocks noGrp="1"/>
          </p:cNvSpPr>
          <p:nvPr>
            <p:ph type="body" sz="quarter" idx="12" hasCustomPrompt="1"/>
          </p:nvPr>
        </p:nvSpPr>
        <p:spPr>
          <a:xfrm>
            <a:off x="701459" y="4834372"/>
            <a:ext cx="5724394" cy="752475"/>
          </a:xfrm>
          <a:prstGeom prst="rect">
            <a:avLst/>
          </a:prstGeom>
        </p:spPr>
        <p:txBody>
          <a:bodyPr>
            <a:no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8" name="Espace réservé du texte 13"/>
          <p:cNvSpPr>
            <a:spLocks noGrp="1"/>
          </p:cNvSpPr>
          <p:nvPr>
            <p:ph type="body" sz="quarter" idx="13" hasCustomPrompt="1"/>
          </p:nvPr>
        </p:nvSpPr>
        <p:spPr>
          <a:xfrm>
            <a:off x="5275385" y="6001381"/>
            <a:ext cx="6424490" cy="32908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762" y="499294"/>
            <a:ext cx="5477069" cy="1249312"/>
          </a:xfrm>
          <a:prstGeom prst="rect">
            <a:avLst/>
          </a:prstGeom>
        </p:spPr>
      </p:pic>
    </p:spTree>
    <p:extLst>
      <p:ext uri="{BB962C8B-B14F-4D97-AF65-F5344CB8AC3E}">
        <p14:creationId xmlns:p14="http://schemas.microsoft.com/office/powerpoint/2010/main" val="2182085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N°3 CN Couverture fond couleur">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61993A03-7512-D045-9F2A-F91E04EFA964}"/>
              </a:ext>
            </a:extLst>
          </p:cNvPr>
          <p:cNvSpPr>
            <a:spLocks noGrp="1"/>
          </p:cNvSpPr>
          <p:nvPr>
            <p:ph type="ctrTitle" hasCustomPrompt="1"/>
          </p:nvPr>
        </p:nvSpPr>
        <p:spPr>
          <a:xfrm>
            <a:off x="506800" y="2188868"/>
            <a:ext cx="11178400" cy="4157999"/>
          </a:xfrm>
          <a:prstGeom prst="rect">
            <a:avLst/>
          </a:prstGeom>
          <a:solidFill>
            <a:schemeClr val="accent4"/>
          </a:solidFill>
        </p:spPr>
        <p:txBody>
          <a:bodyPr lIns="251999" tIns="270000" rIns="90000" bIns="46800" anchor="t">
            <a:normAutofit/>
          </a:bodyPr>
          <a:lstStyle>
            <a:lvl1pPr algn="l">
              <a:lnSpc>
                <a:spcPct val="120000"/>
              </a:lnSpc>
              <a:spcAft>
                <a:spcPts val="0"/>
              </a:spcAft>
              <a:defRPr sz="4100"/>
            </a:lvl1pPr>
          </a:lstStyle>
          <a:p>
            <a:r>
              <a:rPr lang="fr-FR" dirty="0"/>
              <a:t>CLIQUEZ POUR AJOUTER UN TITRE</a:t>
            </a:r>
          </a:p>
        </p:txBody>
      </p:sp>
      <p:sp>
        <p:nvSpPr>
          <p:cNvPr id="2" name="Espace réservé de la date 1">
            <a:extLst>
              <a:ext uri="{FF2B5EF4-FFF2-40B4-BE49-F238E27FC236}">
                <a16:creationId xmlns:a16="http://schemas.microsoft.com/office/drawing/2014/main" id="{92507B6F-FE6B-4F61-B061-42BC8C5E7C81}"/>
              </a:ext>
            </a:extLst>
          </p:cNvPr>
          <p:cNvSpPr>
            <a:spLocks noGrp="1"/>
          </p:cNvSpPr>
          <p:nvPr>
            <p:ph type="dt" sz="half" idx="10"/>
          </p:nvPr>
        </p:nvSpPr>
        <p:spPr>
          <a:xfrm>
            <a:off x="9900000" y="6372000"/>
            <a:ext cx="1800000" cy="288000"/>
          </a:xfrm>
        </p:spPr>
        <p:txBody>
          <a:bodyPr/>
          <a:lstStyle/>
          <a:p>
            <a:endParaRPr lang="fr-FR" dirty="0"/>
          </a:p>
        </p:txBody>
      </p:sp>
      <p:sp>
        <p:nvSpPr>
          <p:cNvPr id="6" name="Espace réservé du texte 13"/>
          <p:cNvSpPr>
            <a:spLocks noGrp="1"/>
          </p:cNvSpPr>
          <p:nvPr>
            <p:ph type="body" sz="quarter" idx="12" hasCustomPrompt="1"/>
          </p:nvPr>
        </p:nvSpPr>
        <p:spPr>
          <a:xfrm>
            <a:off x="701458" y="4834372"/>
            <a:ext cx="10935221" cy="752475"/>
          </a:xfrm>
          <a:prstGeom prst="rect">
            <a:avLst/>
          </a:prstGeom>
        </p:spPr>
        <p:txBody>
          <a:bodyPr>
            <a:normAutofit/>
          </a:bodyPr>
          <a:lstStyle>
            <a:lvl1pPr>
              <a:lnSpc>
                <a:spcPct val="100000"/>
              </a:lnSpc>
              <a:spcAft>
                <a:spcPts val="0"/>
              </a:spcAft>
              <a:defRPr sz="2200">
                <a:solidFill>
                  <a:schemeClr val="bg1"/>
                </a:solidFill>
              </a:defRPr>
            </a:lvl1pPr>
          </a:lstStyle>
          <a:p>
            <a:pPr lvl="0"/>
            <a:r>
              <a:rPr lang="fr-FR" dirty="0"/>
              <a:t>CLIQUEZ POUR AJOUTER UN SOUS-TITRE</a:t>
            </a:r>
          </a:p>
        </p:txBody>
      </p:sp>
      <p:sp>
        <p:nvSpPr>
          <p:cNvPr id="7" name="Espace réservé du texte 13"/>
          <p:cNvSpPr>
            <a:spLocks noGrp="1"/>
          </p:cNvSpPr>
          <p:nvPr>
            <p:ph type="body" sz="quarter" idx="13" hasCustomPrompt="1"/>
          </p:nvPr>
        </p:nvSpPr>
        <p:spPr>
          <a:xfrm>
            <a:off x="4979963" y="5946118"/>
            <a:ext cx="6685398" cy="356210"/>
          </a:xfrm>
          <a:prstGeom prst="rect">
            <a:avLst/>
          </a:prstGeom>
        </p:spPr>
        <p:txBody>
          <a:bodyPr>
            <a:noAutofit/>
          </a:bodyPr>
          <a:lstStyle>
            <a:lvl1pPr marL="0" marR="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sz="1800" b="0" i="0">
                <a:solidFill>
                  <a:schemeClr val="bg1"/>
                </a:solidFill>
              </a:defRPr>
            </a:lvl1pPr>
          </a:lstStyle>
          <a:p>
            <a:pPr marL="0" marR="0" lvl="0" indent="0" algn="r" defTabSz="914400" rtl="0" eaLnBrk="1" fontAlgn="auto" latinLnBrk="0" hangingPunct="1">
              <a:lnSpc>
                <a:spcPct val="100000"/>
              </a:lnSpc>
              <a:spcBef>
                <a:spcPts val="0"/>
              </a:spcBef>
              <a:spcAft>
                <a:spcPts val="0"/>
              </a:spcAft>
              <a:buClr>
                <a:schemeClr val="tx2"/>
              </a:buClr>
              <a:buSzTx/>
              <a:buFont typeface="Symbol" panose="05050102010706020507" pitchFamily="18" charset="2"/>
              <a:buNone/>
              <a:tabLst/>
              <a:defRPr/>
            </a:pPr>
            <a:r>
              <a:rPr lang="fr-FR" dirty="0"/>
              <a:t>Cliquez pour ajouter du texte (nom de l’entité émettrice)</a:t>
            </a:r>
          </a:p>
          <a:p>
            <a:pPr lvl="0"/>
            <a:endParaRPr lang="fr-FR" dirty="0"/>
          </a:p>
        </p:txBody>
      </p:sp>
      <p:pic>
        <p:nvPicPr>
          <p:cNvPr id="8" name="Imag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1762" y="499294"/>
            <a:ext cx="5477069" cy="1249312"/>
          </a:xfrm>
          <a:prstGeom prst="rect">
            <a:avLst/>
          </a:prstGeom>
        </p:spPr>
      </p:pic>
    </p:spTree>
    <p:extLst>
      <p:ext uri="{BB962C8B-B14F-4D97-AF65-F5344CB8AC3E}">
        <p14:creationId xmlns:p14="http://schemas.microsoft.com/office/powerpoint/2010/main" val="1033529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0AE276-B20D-4ABC-A9FE-B423D0AA2DC3}" type="slidenum">
              <a:rPr lang="fr-FR" smtClean="0"/>
              <a:t>‹N°›</a:t>
            </a:fld>
            <a:endParaRPr lang="fr-FR"/>
          </a:p>
        </p:txBody>
      </p:sp>
    </p:spTree>
    <p:extLst>
      <p:ext uri="{BB962C8B-B14F-4D97-AF65-F5344CB8AC3E}">
        <p14:creationId xmlns:p14="http://schemas.microsoft.com/office/powerpoint/2010/main" val="21612313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82903"/>
            <a:ext cx="11186809" cy="5406942"/>
          </a:xfrm>
          <a:prstGeom prst="rect">
            <a:avLst/>
          </a:prstGeom>
          <a:solidFill>
            <a:schemeClr val="tx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68705"/>
            <a:ext cx="1080000" cy="552732"/>
          </a:xfrm>
          <a:prstGeom prst="rect">
            <a:avLst/>
          </a:prstGeom>
        </p:spPr>
        <p:txBody>
          <a:bodyPr anchor="t">
            <a:noAutofit/>
          </a:bodyPr>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5873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76893"/>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495438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tx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0549588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1"/>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2441422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3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2"/>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8950616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4_Sommaire">
    <p:spTree>
      <p:nvGrpSpPr>
        <p:cNvPr id="1" name=""/>
        <p:cNvGrpSpPr/>
        <p:nvPr/>
      </p:nvGrpSpPr>
      <p:grpSpPr>
        <a:xfrm>
          <a:off x="0" y="0"/>
          <a:ext cx="0" cy="0"/>
          <a:chOff x="0" y="0"/>
          <a:chExt cx="0" cy="0"/>
        </a:xfrm>
      </p:grpSpPr>
      <p:sp>
        <p:nvSpPr>
          <p:cNvPr id="27" name="Titre 1">
            <a:extLst>
              <a:ext uri="{FF2B5EF4-FFF2-40B4-BE49-F238E27FC236}">
                <a16:creationId xmlns:a16="http://schemas.microsoft.com/office/drawing/2014/main" id="{6B3716BC-8FD3-496D-ACC7-678BE5DE6EEE}"/>
              </a:ext>
            </a:extLst>
          </p:cNvPr>
          <p:cNvSpPr>
            <a:spLocks noGrp="1"/>
          </p:cNvSpPr>
          <p:nvPr>
            <p:ph type="title" hasCustomPrompt="1"/>
          </p:nvPr>
        </p:nvSpPr>
        <p:spPr>
          <a:xfrm>
            <a:off x="502595" y="496971"/>
            <a:ext cx="11186809" cy="5406942"/>
          </a:xfrm>
          <a:prstGeom prst="rect">
            <a:avLst/>
          </a:prstGeom>
          <a:solidFill>
            <a:schemeClr val="accent4"/>
          </a:solidFill>
        </p:spPr>
        <p:txBody>
          <a:bodyPr lIns="396000" tIns="180000">
            <a:normAutofit/>
          </a:bodyPr>
          <a:lstStyle>
            <a:lvl1pPr algn="l">
              <a:defRPr sz="2500"/>
            </a:lvl1pPr>
          </a:lstStyle>
          <a:p>
            <a:r>
              <a:rPr lang="fr-FR" dirty="0"/>
              <a:t>SOMMAIRE</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3198747"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3195322"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4" name="Espace réservé du texte 2">
            <a:extLst>
              <a:ext uri="{FF2B5EF4-FFF2-40B4-BE49-F238E27FC236}">
                <a16:creationId xmlns:a16="http://schemas.microsoft.com/office/drawing/2014/main" id="{32F40D82-1D3E-C543-A9C8-76923BEA9D35}"/>
              </a:ext>
            </a:extLst>
          </p:cNvPr>
          <p:cNvSpPr>
            <a:spLocks noGrp="1"/>
          </p:cNvSpPr>
          <p:nvPr>
            <p:ph type="body" idx="13" hasCustomPrompt="1"/>
          </p:nvPr>
        </p:nvSpPr>
        <p:spPr>
          <a:xfrm>
            <a:off x="3198747"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5" name="Espace réservé du texte 4">
            <a:extLst>
              <a:ext uri="{FF2B5EF4-FFF2-40B4-BE49-F238E27FC236}">
                <a16:creationId xmlns:a16="http://schemas.microsoft.com/office/drawing/2014/main" id="{86A352DF-AB9E-9B4F-AED0-504809360DD9}"/>
              </a:ext>
            </a:extLst>
          </p:cNvPr>
          <p:cNvSpPr>
            <a:spLocks noGrp="1"/>
          </p:cNvSpPr>
          <p:nvPr>
            <p:ph type="body" sz="quarter" idx="14" hasCustomPrompt="1"/>
          </p:nvPr>
        </p:nvSpPr>
        <p:spPr>
          <a:xfrm>
            <a:off x="3195322"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17" name="Espace réservé du texte 2">
            <a:extLst>
              <a:ext uri="{FF2B5EF4-FFF2-40B4-BE49-F238E27FC236}">
                <a16:creationId xmlns:a16="http://schemas.microsoft.com/office/drawing/2014/main" id="{9F35C531-5E0C-2348-94D4-E0DD456C2743}"/>
              </a:ext>
            </a:extLst>
          </p:cNvPr>
          <p:cNvSpPr>
            <a:spLocks noGrp="1"/>
          </p:cNvSpPr>
          <p:nvPr>
            <p:ph type="body" idx="15" hasCustomPrompt="1"/>
          </p:nvPr>
        </p:nvSpPr>
        <p:spPr>
          <a:xfrm>
            <a:off x="3198747"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18" name="Espace réservé du texte 4">
            <a:extLst>
              <a:ext uri="{FF2B5EF4-FFF2-40B4-BE49-F238E27FC236}">
                <a16:creationId xmlns:a16="http://schemas.microsoft.com/office/drawing/2014/main" id="{115F9863-8A3D-CA4E-B187-7654539E5CA0}"/>
              </a:ext>
            </a:extLst>
          </p:cNvPr>
          <p:cNvSpPr>
            <a:spLocks noGrp="1"/>
          </p:cNvSpPr>
          <p:nvPr>
            <p:ph type="body" sz="quarter" idx="16" hasCustomPrompt="1"/>
          </p:nvPr>
        </p:nvSpPr>
        <p:spPr>
          <a:xfrm>
            <a:off x="3195322"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20" name="Espace réservé du texte 2">
            <a:extLst>
              <a:ext uri="{FF2B5EF4-FFF2-40B4-BE49-F238E27FC236}">
                <a16:creationId xmlns:a16="http://schemas.microsoft.com/office/drawing/2014/main" id="{023166E1-6828-4A45-B43D-B0C2EE9820E9}"/>
              </a:ext>
            </a:extLst>
          </p:cNvPr>
          <p:cNvSpPr>
            <a:spLocks noGrp="1"/>
          </p:cNvSpPr>
          <p:nvPr>
            <p:ph type="body" idx="17" hasCustomPrompt="1"/>
          </p:nvPr>
        </p:nvSpPr>
        <p:spPr>
          <a:xfrm>
            <a:off x="3198747" y="431560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21" name="Espace réservé du texte 4">
            <a:extLst>
              <a:ext uri="{FF2B5EF4-FFF2-40B4-BE49-F238E27FC236}">
                <a16:creationId xmlns:a16="http://schemas.microsoft.com/office/drawing/2014/main" id="{507F5AEF-E57D-BC4A-AC62-A4381DC446A5}"/>
              </a:ext>
            </a:extLst>
          </p:cNvPr>
          <p:cNvSpPr>
            <a:spLocks noGrp="1"/>
          </p:cNvSpPr>
          <p:nvPr>
            <p:ph type="body" sz="quarter" idx="18" hasCustomPrompt="1"/>
          </p:nvPr>
        </p:nvSpPr>
        <p:spPr>
          <a:xfrm>
            <a:off x="3195322" y="486969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39" name="Espace réservé du texte 2">
            <a:extLst>
              <a:ext uri="{FF2B5EF4-FFF2-40B4-BE49-F238E27FC236}">
                <a16:creationId xmlns:a16="http://schemas.microsoft.com/office/drawing/2014/main" id="{961AF32D-B3C4-B445-80F7-88D960D0C1D1}"/>
              </a:ext>
            </a:extLst>
          </p:cNvPr>
          <p:cNvSpPr>
            <a:spLocks noGrp="1"/>
          </p:cNvSpPr>
          <p:nvPr>
            <p:ph type="body" idx="19" hasCustomPrompt="1"/>
          </p:nvPr>
        </p:nvSpPr>
        <p:spPr>
          <a:xfrm>
            <a:off x="7554360" y="1254637"/>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0" name="Espace réservé du texte 4">
            <a:extLst>
              <a:ext uri="{FF2B5EF4-FFF2-40B4-BE49-F238E27FC236}">
                <a16:creationId xmlns:a16="http://schemas.microsoft.com/office/drawing/2014/main" id="{E72F3648-22FD-2C45-9AA6-7AC920990BE6}"/>
              </a:ext>
            </a:extLst>
          </p:cNvPr>
          <p:cNvSpPr>
            <a:spLocks noGrp="1"/>
          </p:cNvSpPr>
          <p:nvPr>
            <p:ph type="body" sz="quarter" idx="20" hasCustomPrompt="1"/>
          </p:nvPr>
        </p:nvSpPr>
        <p:spPr>
          <a:xfrm>
            <a:off x="7550935" y="1808727"/>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2" name="Espace réservé du texte 2">
            <a:extLst>
              <a:ext uri="{FF2B5EF4-FFF2-40B4-BE49-F238E27FC236}">
                <a16:creationId xmlns:a16="http://schemas.microsoft.com/office/drawing/2014/main" id="{35295063-CF4F-3C4D-B623-028D3714E8AF}"/>
              </a:ext>
            </a:extLst>
          </p:cNvPr>
          <p:cNvSpPr>
            <a:spLocks noGrp="1"/>
          </p:cNvSpPr>
          <p:nvPr>
            <p:ph type="body" idx="21" hasCustomPrompt="1"/>
          </p:nvPr>
        </p:nvSpPr>
        <p:spPr>
          <a:xfrm>
            <a:off x="7554360" y="2272799"/>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3" name="Espace réservé du texte 4">
            <a:extLst>
              <a:ext uri="{FF2B5EF4-FFF2-40B4-BE49-F238E27FC236}">
                <a16:creationId xmlns:a16="http://schemas.microsoft.com/office/drawing/2014/main" id="{DC69E802-F70E-CD47-80B7-94A25976D0D6}"/>
              </a:ext>
            </a:extLst>
          </p:cNvPr>
          <p:cNvSpPr>
            <a:spLocks noGrp="1"/>
          </p:cNvSpPr>
          <p:nvPr>
            <p:ph type="body" sz="quarter" idx="22" hasCustomPrompt="1"/>
          </p:nvPr>
        </p:nvSpPr>
        <p:spPr>
          <a:xfrm>
            <a:off x="7550935" y="2826889"/>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45" name="Espace réservé du texte 2">
            <a:extLst>
              <a:ext uri="{FF2B5EF4-FFF2-40B4-BE49-F238E27FC236}">
                <a16:creationId xmlns:a16="http://schemas.microsoft.com/office/drawing/2014/main" id="{63405BB2-EA8B-DF4F-B40D-37B864F7C344}"/>
              </a:ext>
            </a:extLst>
          </p:cNvPr>
          <p:cNvSpPr>
            <a:spLocks noGrp="1"/>
          </p:cNvSpPr>
          <p:nvPr>
            <p:ph type="body" idx="23" hasCustomPrompt="1"/>
          </p:nvPr>
        </p:nvSpPr>
        <p:spPr>
          <a:xfrm>
            <a:off x="7554360" y="3290961"/>
            <a:ext cx="1080000" cy="552732"/>
          </a:xfrm>
          <a:prstGeom prst="rect">
            <a:avLst/>
          </a:prstGeom>
        </p:spPr>
        <p:txBody>
          <a:bodyPr anchor="t"/>
          <a:lstStyle>
            <a:lvl1pPr marL="0" indent="0">
              <a:buNone/>
              <a:defRPr sz="36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46" name="Espace réservé du texte 4">
            <a:extLst>
              <a:ext uri="{FF2B5EF4-FFF2-40B4-BE49-F238E27FC236}">
                <a16:creationId xmlns:a16="http://schemas.microsoft.com/office/drawing/2014/main" id="{C96A372E-23AB-1645-B4A8-AAF1D6AE633B}"/>
              </a:ext>
            </a:extLst>
          </p:cNvPr>
          <p:cNvSpPr>
            <a:spLocks noGrp="1"/>
          </p:cNvSpPr>
          <p:nvPr>
            <p:ph type="body" sz="quarter" idx="24" hasCustomPrompt="1"/>
          </p:nvPr>
        </p:nvSpPr>
        <p:spPr>
          <a:xfrm>
            <a:off x="7550935" y="3845051"/>
            <a:ext cx="3600000" cy="360000"/>
          </a:xfrm>
          <a:prstGeom prst="rect">
            <a:avLst/>
          </a:prstGeom>
        </p:spPr>
        <p:txBody>
          <a:bodyPr anchor="t"/>
          <a:lstStyle>
            <a:lvl1pPr marL="0" indent="0">
              <a:spcAft>
                <a:spcPts val="0"/>
              </a:spcAft>
              <a:buNone/>
              <a:defRPr sz="16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a:t>
            </a:r>
          </a:p>
        </p:txBody>
      </p:sp>
      <p:sp>
        <p:nvSpPr>
          <p:cNvPr id="7" name="Espace réservé du numéro de diapositive 6">
            <a:extLst>
              <a:ext uri="{FF2B5EF4-FFF2-40B4-BE49-F238E27FC236}">
                <a16:creationId xmlns:a16="http://schemas.microsoft.com/office/drawing/2014/main" id="{E04447C2-B2BB-094A-A2D2-3EFA71DA32C1}"/>
              </a:ext>
            </a:extLst>
          </p:cNvPr>
          <p:cNvSpPr>
            <a:spLocks noGrp="1"/>
          </p:cNvSpPr>
          <p:nvPr>
            <p:ph type="sldNum" sz="quarter" idx="28"/>
          </p:nvPr>
        </p:nvSpPr>
        <p:spPr/>
        <p:txBody>
          <a:bodyPr/>
          <a:lstStyle/>
          <a:p>
            <a:fld id="{975A587B-5814-4D9B-9598-FE9CB954CB01}" type="slidenum">
              <a:rPr lang="fr-FR" smtClean="0"/>
              <a:pPr/>
              <a:t>‹N°›</a:t>
            </a:fld>
            <a:endParaRPr lang="fr-FR" dirty="0"/>
          </a:p>
        </p:txBody>
      </p:sp>
      <p:sp>
        <p:nvSpPr>
          <p:cNvPr id="31" name="Espace réservé du texte 6">
            <a:extLst>
              <a:ext uri="{FF2B5EF4-FFF2-40B4-BE49-F238E27FC236}">
                <a16:creationId xmlns:a16="http://schemas.microsoft.com/office/drawing/2014/main" id="{A1BD8D2E-882B-4115-BB0A-4A38D47DF6BA}"/>
              </a:ext>
            </a:extLst>
          </p:cNvPr>
          <p:cNvSpPr>
            <a:spLocks noGrp="1"/>
          </p:cNvSpPr>
          <p:nvPr>
            <p:ph type="body" sz="quarter" idx="27" hasCustomPrompt="1"/>
          </p:nvPr>
        </p:nvSpPr>
        <p:spPr>
          <a:xfrm>
            <a:off x="3150567"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5" name="Espace réservé du texte 6">
            <a:extLst>
              <a:ext uri="{FF2B5EF4-FFF2-40B4-BE49-F238E27FC236}">
                <a16:creationId xmlns:a16="http://schemas.microsoft.com/office/drawing/2014/main" id="{084485DE-C49B-4B00-B58D-6170FBE477FD}"/>
              </a:ext>
            </a:extLst>
          </p:cNvPr>
          <p:cNvSpPr>
            <a:spLocks noGrp="1"/>
          </p:cNvSpPr>
          <p:nvPr>
            <p:ph type="body" sz="quarter" idx="29" hasCustomPrompt="1"/>
          </p:nvPr>
        </p:nvSpPr>
        <p:spPr>
          <a:xfrm>
            <a:off x="3150567"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6" name="Espace réservé du texte 6">
            <a:extLst>
              <a:ext uri="{FF2B5EF4-FFF2-40B4-BE49-F238E27FC236}">
                <a16:creationId xmlns:a16="http://schemas.microsoft.com/office/drawing/2014/main" id="{8FAC638C-D037-47B5-A2D3-B689A0E75317}"/>
              </a:ext>
            </a:extLst>
          </p:cNvPr>
          <p:cNvSpPr>
            <a:spLocks noGrp="1"/>
          </p:cNvSpPr>
          <p:nvPr>
            <p:ph type="body" sz="quarter" idx="30" hasCustomPrompt="1"/>
          </p:nvPr>
        </p:nvSpPr>
        <p:spPr>
          <a:xfrm>
            <a:off x="3150567"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37" name="Espace réservé du texte 6">
            <a:extLst>
              <a:ext uri="{FF2B5EF4-FFF2-40B4-BE49-F238E27FC236}">
                <a16:creationId xmlns:a16="http://schemas.microsoft.com/office/drawing/2014/main" id="{BCBB00D8-F4CA-4503-AFB4-6935E50F1A30}"/>
              </a:ext>
            </a:extLst>
          </p:cNvPr>
          <p:cNvSpPr>
            <a:spLocks noGrp="1"/>
          </p:cNvSpPr>
          <p:nvPr>
            <p:ph type="body" sz="quarter" idx="31" hasCustomPrompt="1"/>
          </p:nvPr>
        </p:nvSpPr>
        <p:spPr>
          <a:xfrm>
            <a:off x="3150567" y="4581754"/>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2" name="Espace réservé du texte 6">
            <a:extLst>
              <a:ext uri="{FF2B5EF4-FFF2-40B4-BE49-F238E27FC236}">
                <a16:creationId xmlns:a16="http://schemas.microsoft.com/office/drawing/2014/main" id="{466F3304-30B1-4357-B802-6A687D0B9E64}"/>
              </a:ext>
            </a:extLst>
          </p:cNvPr>
          <p:cNvSpPr>
            <a:spLocks noGrp="1"/>
          </p:cNvSpPr>
          <p:nvPr>
            <p:ph type="body" sz="quarter" idx="32" hasCustomPrompt="1"/>
          </p:nvPr>
        </p:nvSpPr>
        <p:spPr>
          <a:xfrm>
            <a:off x="7512502" y="1521862"/>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3" name="Espace réservé du texte 6">
            <a:extLst>
              <a:ext uri="{FF2B5EF4-FFF2-40B4-BE49-F238E27FC236}">
                <a16:creationId xmlns:a16="http://schemas.microsoft.com/office/drawing/2014/main" id="{6A33E5C5-DEB2-4E8A-8A19-D6622B086DAE}"/>
              </a:ext>
            </a:extLst>
          </p:cNvPr>
          <p:cNvSpPr>
            <a:spLocks noGrp="1"/>
          </p:cNvSpPr>
          <p:nvPr>
            <p:ph type="body" sz="quarter" idx="33" hasCustomPrompt="1"/>
          </p:nvPr>
        </p:nvSpPr>
        <p:spPr>
          <a:xfrm>
            <a:off x="7512502" y="2538946"/>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54" name="Espace réservé du texte 6">
            <a:extLst>
              <a:ext uri="{FF2B5EF4-FFF2-40B4-BE49-F238E27FC236}">
                <a16:creationId xmlns:a16="http://schemas.microsoft.com/office/drawing/2014/main" id="{F21ADA1C-A3AB-4AC8-A63A-C3E2AE470954}"/>
              </a:ext>
            </a:extLst>
          </p:cNvPr>
          <p:cNvSpPr>
            <a:spLocks noGrp="1"/>
          </p:cNvSpPr>
          <p:nvPr>
            <p:ph type="body" sz="quarter" idx="34" hasCustomPrompt="1"/>
          </p:nvPr>
        </p:nvSpPr>
        <p:spPr>
          <a:xfrm>
            <a:off x="7512502" y="3557108"/>
            <a:ext cx="21600" cy="6372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6602531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200206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576987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2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4824503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7393473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4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1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434657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endParaRPr lang="fr-FR"/>
          </a:p>
        </p:txBody>
      </p:sp>
      <p:sp>
        <p:nvSpPr>
          <p:cNvPr id="5" name="Espace réservé du pied de page 4"/>
          <p:cNvSpPr>
            <a:spLocks noGrp="1"/>
          </p:cNvSpPr>
          <p:nvPr>
            <p:ph type="ftr" sz="quarter" idx="11"/>
          </p:nvPr>
        </p:nvSpPr>
        <p:spPr>
          <a:xfrm>
            <a:off x="7679266" y="6180137"/>
            <a:ext cx="4114800" cy="365125"/>
          </a:xfrm>
        </p:spPr>
        <p:txBody>
          <a:bodyPr/>
          <a:lstStyle/>
          <a:p>
            <a:endParaRPr lang="fr-FR"/>
          </a:p>
        </p:txBody>
      </p:sp>
      <p:sp>
        <p:nvSpPr>
          <p:cNvPr id="6" name="Espace réservé du numéro de diapositive 5"/>
          <p:cNvSpPr>
            <a:spLocks noGrp="1"/>
          </p:cNvSpPr>
          <p:nvPr>
            <p:ph type="sldNum" sz="quarter" idx="12"/>
          </p:nvPr>
        </p:nvSpPr>
        <p:spPr>
          <a:xfrm>
            <a:off x="4402666" y="6356349"/>
            <a:ext cx="2743200" cy="365125"/>
          </a:xfrm>
        </p:spPr>
        <p:txBody>
          <a:bodyPr/>
          <a:lstStyle/>
          <a:p>
            <a:fld id="{C90AE276-B20D-4ABC-A9FE-B423D0AA2DC3}" type="slidenum">
              <a:rPr lang="fr-FR" smtClean="0"/>
              <a:t>‹N°›</a:t>
            </a:fld>
            <a:endParaRPr lang="fr-FR"/>
          </a:p>
        </p:txBody>
      </p:sp>
    </p:spTree>
    <p:extLst>
      <p:ext uri="{BB962C8B-B14F-4D97-AF65-F5344CB8AC3E}">
        <p14:creationId xmlns:p14="http://schemas.microsoft.com/office/powerpoint/2010/main" val="7785039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indent="0">
              <a:lnSpc>
                <a:spcPct val="120000"/>
              </a:lnSpc>
              <a:buNone/>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DE LA SOUS-PARTIE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334218489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015523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2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92965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2"/>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10510279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_Ouverture de sous-parti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accent4"/>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8" y="3000049"/>
            <a:ext cx="7560000" cy="1692000"/>
          </a:xfrm>
          <a:prstGeom prst="rect">
            <a:avLst/>
          </a:prstGeom>
        </p:spPr>
        <p:txBody>
          <a:bodyPr anchor="t"/>
          <a:lstStyle>
            <a:lvl1pPr marL="0" marR="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sz="3800" b="0"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20000"/>
              </a:lnSpc>
              <a:spcBef>
                <a:spcPts val="0"/>
              </a:spcBef>
              <a:spcAft>
                <a:spcPts val="600"/>
              </a:spcAft>
              <a:buClr>
                <a:schemeClr val="tx2"/>
              </a:buClr>
              <a:buSzTx/>
              <a:buFont typeface="Symbol" panose="05050102010706020507" pitchFamily="18" charset="2"/>
              <a:buNone/>
              <a:tabLst/>
              <a:defRPr/>
            </a:pPr>
            <a:r>
              <a:rPr lang="fr-FR" dirty="0"/>
              <a:t>TITRE DE LA SOUS-PARTIE SUR PLUSIEURS LIGNES</a:t>
            </a:r>
          </a:p>
          <a:p>
            <a:pPr lvl="0"/>
            <a:endParaRPr lang="fr-FR" dirty="0"/>
          </a:p>
        </p:txBody>
      </p:sp>
      <p:sp>
        <p:nvSpPr>
          <p:cNvPr id="9"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flipH="1">
            <a:off x="1376760" y="2968283"/>
            <a:ext cx="45719" cy="1738378"/>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24121388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p:txBody>
          <a:bodyPr/>
          <a:lstStyle/>
          <a:p>
            <a:r>
              <a:rPr lang="fr-FR" dirty="0"/>
              <a:t>Cliquez pour ajouter un titre</a:t>
            </a:r>
          </a:p>
        </p:txBody>
      </p:sp>
    </p:spTree>
    <p:extLst>
      <p:ext uri="{BB962C8B-B14F-4D97-AF65-F5344CB8AC3E}">
        <p14:creationId xmlns:p14="http://schemas.microsoft.com/office/powerpoint/2010/main" val="3837677606"/>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1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2B4DC679-F54F-4846-9912-E80DB1F86B4D}"/>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tx2"/>
          </a:solidFill>
        </p:spPr>
        <p:txBody>
          <a:bodyPr/>
          <a:lstStyle/>
          <a:p>
            <a:r>
              <a:rPr lang="fr-FR" dirty="0"/>
              <a:t>Cliquez pour ajouter un titre</a:t>
            </a:r>
          </a:p>
        </p:txBody>
      </p:sp>
    </p:spTree>
    <p:extLst>
      <p:ext uri="{BB962C8B-B14F-4D97-AF65-F5344CB8AC3E}">
        <p14:creationId xmlns:p14="http://schemas.microsoft.com/office/powerpoint/2010/main" val="720518205"/>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2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98C1329A-664A-4E28-B644-3636A328F32F}"/>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1"/>
          </a:solidFill>
        </p:spPr>
        <p:txBody>
          <a:bodyPr/>
          <a:lstStyle/>
          <a:p>
            <a:r>
              <a:rPr lang="fr-FR" dirty="0"/>
              <a:t>Cliquez pour ajouter un titre</a:t>
            </a:r>
          </a:p>
        </p:txBody>
      </p:sp>
    </p:spTree>
    <p:extLst>
      <p:ext uri="{BB962C8B-B14F-4D97-AF65-F5344CB8AC3E}">
        <p14:creationId xmlns:p14="http://schemas.microsoft.com/office/powerpoint/2010/main" val="28102024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3_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6D3E7924-C220-48DB-B1CD-419E69887507}"/>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2"/>
          </a:solidFill>
        </p:spPr>
        <p:txBody>
          <a:bodyPr/>
          <a:lstStyle/>
          <a:p>
            <a:r>
              <a:rPr lang="fr-FR" dirty="0"/>
              <a:t>Cliquez pour ajouter un titre</a:t>
            </a:r>
          </a:p>
        </p:txBody>
      </p:sp>
    </p:spTree>
    <p:extLst>
      <p:ext uri="{BB962C8B-B14F-4D97-AF65-F5344CB8AC3E}">
        <p14:creationId xmlns:p14="http://schemas.microsoft.com/office/powerpoint/2010/main" val="3197977768"/>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4_Texte">
    <p:spTree>
      <p:nvGrpSpPr>
        <p:cNvPr id="1" name=""/>
        <p:cNvGrpSpPr/>
        <p:nvPr/>
      </p:nvGrpSpPr>
      <p:grpSpPr>
        <a:xfrm>
          <a:off x="0" y="0"/>
          <a:ext cx="0" cy="0"/>
          <a:chOff x="0" y="0"/>
          <a:chExt cx="0" cy="0"/>
        </a:xfrm>
      </p:grpSpPr>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D70E81EC-A4CC-46F3-8A94-BB7AD42F7DA0}"/>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texte 4">
            <a:extLst>
              <a:ext uri="{FF2B5EF4-FFF2-40B4-BE49-F238E27FC236}">
                <a16:creationId xmlns:a16="http://schemas.microsoft.com/office/drawing/2014/main" id="{85207AD3-6204-4D1E-AD96-6CDC41E3A4E5}"/>
              </a:ext>
            </a:extLst>
          </p:cNvPr>
          <p:cNvSpPr>
            <a:spLocks noGrp="1"/>
          </p:cNvSpPr>
          <p:nvPr>
            <p:ph type="body" sz="quarter" idx="16"/>
          </p:nvPr>
        </p:nvSpPr>
        <p:spPr>
          <a:xfrm>
            <a:off x="1273094" y="2087563"/>
            <a:ext cx="10422019" cy="376713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2127894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0AE276-B20D-4ABC-A9FE-B423D0AA2DC3}" type="slidenum">
              <a:rPr lang="fr-FR" smtClean="0"/>
              <a:t>‹N°›</a:t>
            </a:fld>
            <a:endParaRPr lang="fr-FR"/>
          </a:p>
        </p:txBody>
      </p:sp>
    </p:spTree>
    <p:extLst>
      <p:ext uri="{BB962C8B-B14F-4D97-AF65-F5344CB8AC3E}">
        <p14:creationId xmlns:p14="http://schemas.microsoft.com/office/powerpoint/2010/main" val="195486516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baseline="0">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4C7CDFE-DF95-4CA3-98A5-7BD20AEBF1AF}"/>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8810184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30FA6ADF-24F5-4136-844C-F6784D4250A1}"/>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25921692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2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6ADE6774-34F3-49AC-A02F-D0366059DC4D}"/>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10314480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D662AE38-9407-4D2E-9CC9-7BB7DE459250}"/>
              </a:ext>
            </a:extLst>
          </p:cNvPr>
          <p:cNvSpPr>
            <a:spLocks noGrp="1"/>
          </p:cNvSpPr>
          <p:nvPr>
            <p:ph type="body" sz="quarter" idx="18"/>
          </p:nvPr>
        </p:nvSpPr>
        <p:spPr>
          <a:xfrm>
            <a:off x="498661" y="2087563"/>
            <a:ext cx="5220000" cy="3816350"/>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Tree>
    <p:extLst>
      <p:ext uri="{BB962C8B-B14F-4D97-AF65-F5344CB8AC3E}">
        <p14:creationId xmlns:p14="http://schemas.microsoft.com/office/powerpoint/2010/main" val="12559464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_Texte + Photo">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6096660" y="1609595"/>
            <a:ext cx="5595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
        <p:nvSpPr>
          <p:cNvPr id="6" name="Espace réservé du texte 4">
            <a:extLst>
              <a:ext uri="{FF2B5EF4-FFF2-40B4-BE49-F238E27FC236}">
                <a16:creationId xmlns:a16="http://schemas.microsoft.com/office/drawing/2014/main" id="{4C16A07E-A0DC-4D23-A540-5B576EF46D13}"/>
              </a:ext>
            </a:extLst>
          </p:cNvPr>
          <p:cNvSpPr>
            <a:spLocks noGrp="1"/>
          </p:cNvSpPr>
          <p:nvPr>
            <p:ph type="body" sz="quarter" idx="18" hasCustomPrompt="1"/>
          </p:nvPr>
        </p:nvSpPr>
        <p:spPr>
          <a:xfrm>
            <a:off x="498661" y="2087563"/>
            <a:ext cx="5220000" cy="3816350"/>
          </a:xfrm>
        </p:spPr>
        <p:txBody>
          <a:bodyPr/>
          <a:lstStyle>
            <a:lvl4pPr>
              <a:defRPr/>
            </a:lvl4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p:txBody>
      </p:sp>
    </p:spTree>
    <p:extLst>
      <p:ext uri="{BB962C8B-B14F-4D97-AF65-F5344CB8AC3E}">
        <p14:creationId xmlns:p14="http://schemas.microsoft.com/office/powerpoint/2010/main" val="10752643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362881663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1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17454782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2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1750133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294318"/>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4304894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4_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4" name="Espace réservé du contenu 3">
            <a:extLst>
              <a:ext uri="{FF2B5EF4-FFF2-40B4-BE49-F238E27FC236}">
                <a16:creationId xmlns:a16="http://schemas.microsoft.com/office/drawing/2014/main" id="{8D111AFF-88E4-7141-894B-53BBBE1918BE}"/>
              </a:ext>
            </a:extLst>
          </p:cNvPr>
          <p:cNvSpPr>
            <a:spLocks noGrp="1"/>
          </p:cNvSpPr>
          <p:nvPr>
            <p:ph sz="quarter" idx="17" hasCustomPrompt="1"/>
          </p:nvPr>
        </p:nvSpPr>
        <p:spPr>
          <a:xfrm>
            <a:off x="498660" y="1609595"/>
            <a:ext cx="11193938" cy="4192222"/>
          </a:xfrm>
          <a:prstGeom prst="rect">
            <a:avLst/>
          </a:prstGeom>
          <a:solidFill>
            <a:schemeClr val="bg1">
              <a:lumMod val="95000"/>
            </a:schemeClr>
          </a:solidFill>
        </p:spPr>
        <p:txBody>
          <a:bodyPr/>
          <a:lstStyle>
            <a:lvl1pPr>
              <a:defRPr>
                <a:solidFill>
                  <a:schemeClr val="tx2"/>
                </a:solidFill>
              </a:defRPr>
            </a:lvl1pPr>
          </a:lstStyle>
          <a:p>
            <a:pPr lvl="0"/>
            <a:r>
              <a:rPr lang="fr-FR" dirty="0"/>
              <a:t>Cliquez pour insérer un élément</a:t>
            </a:r>
          </a:p>
        </p:txBody>
      </p:sp>
    </p:spTree>
    <p:extLst>
      <p:ext uri="{BB962C8B-B14F-4D97-AF65-F5344CB8AC3E}">
        <p14:creationId xmlns:p14="http://schemas.microsoft.com/office/powerpoint/2010/main" val="235490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90AE276-B20D-4ABC-A9FE-B423D0AA2DC3}" type="slidenum">
              <a:rPr lang="fr-FR" smtClean="0"/>
              <a:t>‹N°›</a:t>
            </a:fld>
            <a:endParaRPr lang="fr-FR"/>
          </a:p>
        </p:txBody>
      </p:sp>
    </p:spTree>
    <p:extLst>
      <p:ext uri="{BB962C8B-B14F-4D97-AF65-F5344CB8AC3E}">
        <p14:creationId xmlns:p14="http://schemas.microsoft.com/office/powerpoint/2010/main" val="185969867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p:txBody>
          <a:bodyPr/>
          <a:lstStyle/>
          <a:p>
            <a:r>
              <a:rPr lang="fr-FR" dirty="0"/>
              <a:t>Cliquez pour ajouter un titre</a:t>
            </a:r>
          </a:p>
        </p:txBody>
      </p:sp>
      <p:sp>
        <p:nvSpPr>
          <p:cNvPr id="10" name="Espace réservé du texte 8">
            <a:extLst>
              <a:ext uri="{FF2B5EF4-FFF2-40B4-BE49-F238E27FC236}">
                <a16:creationId xmlns:a16="http://schemas.microsoft.com/office/drawing/2014/main" id="{761F1608-1EEB-E647-B6C1-A92DFDEACC8B}"/>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1" name="Espace réservé du texte 8">
            <a:extLst>
              <a:ext uri="{FF2B5EF4-FFF2-40B4-BE49-F238E27FC236}">
                <a16:creationId xmlns:a16="http://schemas.microsoft.com/office/drawing/2014/main" id="{12396C78-3A19-AA4A-BA82-771000D34AB6}"/>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3" name="Espace réservé du texte 8">
            <a:extLst>
              <a:ext uri="{FF2B5EF4-FFF2-40B4-BE49-F238E27FC236}">
                <a16:creationId xmlns:a16="http://schemas.microsoft.com/office/drawing/2014/main" id="{EC2BF74E-545A-A440-902F-FA50E56110EE}"/>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hasCustomPrompt="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hasCustomPrompt="1"/>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hasCustomPrompt="1"/>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dirty="0"/>
              <a:t>Cliquez pour insérer un élément</a:t>
            </a:r>
          </a:p>
        </p:txBody>
      </p:sp>
    </p:spTree>
    <p:extLst>
      <p:ext uri="{BB962C8B-B14F-4D97-AF65-F5344CB8AC3E}">
        <p14:creationId xmlns:p14="http://schemas.microsoft.com/office/powerpoint/2010/main" val="36311827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tx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F2F5452A-EA35-364C-871A-EF7CC620C4BD}"/>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826E2E5D-419D-F744-910A-52FB82C616E2}"/>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822EADD7-9147-EC4B-B04B-311375EF40B2}"/>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189425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1"/>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1928D4E-4DC9-7743-8E29-22CA76F8BA77}"/>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5C896D7-F7BF-3B45-9D73-EEF39DDECBA1}"/>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971C6247-F563-9D41-B02F-4C097708A157}"/>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23050598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2"/>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2F079DAE-8087-FE48-B24F-3114264C0990}"/>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F615992A-2E96-9841-A17D-A1581687B4AC}"/>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2B4AA268-8909-0A46-B5FD-C7B5494FB6FF}"/>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818759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4_3 media">
    <p:spTree>
      <p:nvGrpSpPr>
        <p:cNvPr id="1" name=""/>
        <p:cNvGrpSpPr/>
        <p:nvPr/>
      </p:nvGrpSpPr>
      <p:grpSpPr>
        <a:xfrm>
          <a:off x="0" y="0"/>
          <a:ext cx="0" cy="0"/>
          <a:chOff x="0" y="0"/>
          <a:chExt cx="0" cy="0"/>
        </a:xfrm>
      </p:grpSpPr>
      <p:sp>
        <p:nvSpPr>
          <p:cNvPr id="12" name="Espace réservé du numéro de diapositive 11">
            <a:extLst>
              <a:ext uri="{FF2B5EF4-FFF2-40B4-BE49-F238E27FC236}">
                <a16:creationId xmlns:a16="http://schemas.microsoft.com/office/drawing/2014/main" id="{84CFFACC-99FF-5840-ABC3-B3AEF7EC56F1}"/>
              </a:ext>
            </a:extLst>
          </p:cNvPr>
          <p:cNvSpPr>
            <a:spLocks noGrp="1"/>
          </p:cNvSpPr>
          <p:nvPr>
            <p:ph type="sldNum" sz="quarter" idx="16"/>
          </p:nvPr>
        </p:nvSpPr>
        <p:spPr/>
        <p:txBody>
          <a:bodyPr/>
          <a:lstStyle/>
          <a:p>
            <a:fld id="{975A587B-5814-4D9B-9598-FE9CB954CB01}" type="slidenum">
              <a:rPr lang="fr-FR" smtClean="0"/>
              <a:pPr/>
              <a:t>‹N°›</a:t>
            </a:fld>
            <a:endParaRPr lang="fr-FR" dirty="0"/>
          </a:p>
        </p:txBody>
      </p:sp>
      <p:sp>
        <p:nvSpPr>
          <p:cNvPr id="2" name="Titre 1">
            <a:extLst>
              <a:ext uri="{FF2B5EF4-FFF2-40B4-BE49-F238E27FC236}">
                <a16:creationId xmlns:a16="http://schemas.microsoft.com/office/drawing/2014/main" id="{F86A2F40-717A-4467-A28B-580C930339F1}"/>
              </a:ext>
            </a:extLst>
          </p:cNvPr>
          <p:cNvSpPr>
            <a:spLocks noGrp="1"/>
          </p:cNvSpPr>
          <p:nvPr>
            <p:ph type="title" hasCustomPrompt="1"/>
          </p:nvPr>
        </p:nvSpPr>
        <p:spPr>
          <a:solidFill>
            <a:schemeClr val="accent4"/>
          </a:solidFill>
        </p:spPr>
        <p:txBody>
          <a:bodyPr/>
          <a:lstStyle/>
          <a:p>
            <a:r>
              <a:rPr lang="fr-FR" dirty="0"/>
              <a:t>Cliquez pour ajouter un titre</a:t>
            </a:r>
          </a:p>
        </p:txBody>
      </p:sp>
      <p:sp>
        <p:nvSpPr>
          <p:cNvPr id="5" name="Espace réservé du contenu 4">
            <a:extLst>
              <a:ext uri="{FF2B5EF4-FFF2-40B4-BE49-F238E27FC236}">
                <a16:creationId xmlns:a16="http://schemas.microsoft.com/office/drawing/2014/main" id="{823BC6F5-8015-C948-A0DF-067DBD51FF6B}"/>
              </a:ext>
            </a:extLst>
          </p:cNvPr>
          <p:cNvSpPr>
            <a:spLocks noGrp="1"/>
          </p:cNvSpPr>
          <p:nvPr>
            <p:ph sz="quarter" idx="21"/>
          </p:nvPr>
        </p:nvSpPr>
        <p:spPr>
          <a:xfrm>
            <a:off x="49847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4" name="Espace réservé du contenu 4">
            <a:extLst>
              <a:ext uri="{FF2B5EF4-FFF2-40B4-BE49-F238E27FC236}">
                <a16:creationId xmlns:a16="http://schemas.microsoft.com/office/drawing/2014/main" id="{A4EA6C08-DD50-7E46-B36D-C6F5E1D6A9D7}"/>
              </a:ext>
            </a:extLst>
          </p:cNvPr>
          <p:cNvSpPr>
            <a:spLocks noGrp="1"/>
          </p:cNvSpPr>
          <p:nvPr>
            <p:ph sz="quarter" idx="22"/>
          </p:nvPr>
        </p:nvSpPr>
        <p:spPr>
          <a:xfrm>
            <a:off x="433285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5" name="Espace réservé du contenu 4">
            <a:extLst>
              <a:ext uri="{FF2B5EF4-FFF2-40B4-BE49-F238E27FC236}">
                <a16:creationId xmlns:a16="http://schemas.microsoft.com/office/drawing/2014/main" id="{724E9820-D288-7446-90D8-96CAB19684DA}"/>
              </a:ext>
            </a:extLst>
          </p:cNvPr>
          <p:cNvSpPr>
            <a:spLocks noGrp="1"/>
          </p:cNvSpPr>
          <p:nvPr>
            <p:ph sz="quarter" idx="23"/>
          </p:nvPr>
        </p:nvSpPr>
        <p:spPr>
          <a:xfrm>
            <a:off x="8167235" y="1824038"/>
            <a:ext cx="3527425" cy="2849562"/>
          </a:xfrm>
          <a:prstGeom prst="rect">
            <a:avLst/>
          </a:prstGeom>
          <a:solidFill>
            <a:schemeClr val="bg1">
              <a:lumMod val="95000"/>
            </a:schemeClr>
          </a:solidFill>
        </p:spPr>
        <p:txBody>
          <a:bodyPr/>
          <a:lstStyle>
            <a:lvl1pPr>
              <a:defRPr>
                <a:solidFill>
                  <a:schemeClr val="tx1"/>
                </a:solidFill>
              </a:defRPr>
            </a:lvl1pPr>
          </a:lstStyle>
          <a:p>
            <a:pPr lvl="0"/>
            <a:r>
              <a:rPr lang="fr-FR"/>
              <a:t>Modifiez les styles du texte du masque</a:t>
            </a:r>
          </a:p>
        </p:txBody>
      </p:sp>
      <p:sp>
        <p:nvSpPr>
          <p:cNvPr id="16" name="Espace réservé du texte 8">
            <a:extLst>
              <a:ext uri="{FF2B5EF4-FFF2-40B4-BE49-F238E27FC236}">
                <a16:creationId xmlns:a16="http://schemas.microsoft.com/office/drawing/2014/main" id="{36C85B24-1F14-2A46-91FC-0B7FC6738D02}"/>
              </a:ext>
            </a:extLst>
          </p:cNvPr>
          <p:cNvSpPr>
            <a:spLocks noGrp="1"/>
          </p:cNvSpPr>
          <p:nvPr>
            <p:ph type="body" sz="quarter" idx="13" hasCustomPrompt="1"/>
          </p:nvPr>
        </p:nvSpPr>
        <p:spPr>
          <a:xfrm>
            <a:off x="498660" y="4888434"/>
            <a:ext cx="3527240" cy="915468"/>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7" name="Espace réservé du texte 8">
            <a:extLst>
              <a:ext uri="{FF2B5EF4-FFF2-40B4-BE49-F238E27FC236}">
                <a16:creationId xmlns:a16="http://schemas.microsoft.com/office/drawing/2014/main" id="{54E46A9B-34F6-7B44-BE45-AAEC5E454250}"/>
              </a:ext>
            </a:extLst>
          </p:cNvPr>
          <p:cNvSpPr>
            <a:spLocks noGrp="1"/>
          </p:cNvSpPr>
          <p:nvPr>
            <p:ph type="body" sz="quarter" idx="19" hasCustomPrompt="1"/>
          </p:nvPr>
        </p:nvSpPr>
        <p:spPr>
          <a:xfrm>
            <a:off x="4333040" y="4888432"/>
            <a:ext cx="3527240" cy="915469"/>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
        <p:nvSpPr>
          <p:cNvPr id="18" name="Espace réservé du texte 8">
            <a:extLst>
              <a:ext uri="{FF2B5EF4-FFF2-40B4-BE49-F238E27FC236}">
                <a16:creationId xmlns:a16="http://schemas.microsoft.com/office/drawing/2014/main" id="{F853C672-16A4-9247-B4D1-3250EC970711}"/>
              </a:ext>
            </a:extLst>
          </p:cNvPr>
          <p:cNvSpPr>
            <a:spLocks noGrp="1"/>
          </p:cNvSpPr>
          <p:nvPr>
            <p:ph type="body" sz="quarter" idx="20" hasCustomPrompt="1"/>
          </p:nvPr>
        </p:nvSpPr>
        <p:spPr>
          <a:xfrm>
            <a:off x="8167420" y="4888431"/>
            <a:ext cx="3527240" cy="915470"/>
          </a:xfrm>
          <a:prstGeom prst="rect">
            <a:avLst/>
          </a:prstGeom>
        </p:spPr>
        <p:txBody>
          <a:bodyPr/>
          <a:lstStyle>
            <a:lvl1pPr>
              <a:lnSpc>
                <a:spcPct val="100000"/>
              </a:lnSpc>
              <a:spcAft>
                <a:spcPts val="500"/>
              </a:spcAft>
              <a:defRPr sz="1400">
                <a:solidFill>
                  <a:schemeClr val="tx2"/>
                </a:solidFill>
              </a:defRPr>
            </a:lvl1pPr>
          </a:lstStyle>
          <a:p>
            <a:pPr lvl="0"/>
            <a:r>
              <a:rPr lang="fr-FR" dirty="0"/>
              <a:t>Cliquez pour ajouter du texte</a:t>
            </a:r>
          </a:p>
        </p:txBody>
      </p:sp>
    </p:spTree>
    <p:extLst>
      <p:ext uri="{BB962C8B-B14F-4D97-AF65-F5344CB8AC3E}">
        <p14:creationId xmlns:p14="http://schemas.microsoft.com/office/powerpoint/2010/main" val="339024564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Fin">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00"/>
            <a:ext cx="11185200" cy="5407113"/>
          </a:xfrm>
          <a:prstGeom prst="rect">
            <a:avLst/>
          </a:prstGeom>
          <a:solidFill>
            <a:schemeClr val="tx1"/>
          </a:solidFill>
        </p:spPr>
        <p:txBody>
          <a:bodyPr/>
          <a:lstStyle>
            <a:lvl1pPr marL="0" indent="0">
              <a:buNone/>
              <a:defRPr/>
            </a:lvl1pPr>
          </a:lstStyle>
          <a:p>
            <a:pPr lvl="0"/>
            <a:r>
              <a:rPr lang="fr-FR" dirty="0"/>
              <a:t> </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pPr/>
              <a:t>‹N°›</a:t>
            </a:fld>
            <a:endParaRPr lang="fr-FR" dirty="0"/>
          </a:p>
        </p:txBody>
      </p:sp>
      <p:sp>
        <p:nvSpPr>
          <p:cNvPr id="8" name="Espace réservé du texte 6">
            <a:extLst>
              <a:ext uri="{FF2B5EF4-FFF2-40B4-BE49-F238E27FC236}">
                <a16:creationId xmlns:a16="http://schemas.microsoft.com/office/drawing/2014/main" id="{C0D333F6-48EC-8A4C-A930-531E2DE5E3C0}"/>
              </a:ext>
            </a:extLst>
          </p:cNvPr>
          <p:cNvSpPr>
            <a:spLocks noGrp="1"/>
          </p:cNvSpPr>
          <p:nvPr>
            <p:ph type="body" sz="quarter" idx="28" hasCustomPrompt="1"/>
          </p:nvPr>
        </p:nvSpPr>
        <p:spPr>
          <a:xfrm>
            <a:off x="927301" y="1437861"/>
            <a:ext cx="50599" cy="1343439"/>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
        <p:nvSpPr>
          <p:cNvPr id="9" name="Espace réservé du texte 2">
            <a:extLst>
              <a:ext uri="{FF2B5EF4-FFF2-40B4-BE49-F238E27FC236}">
                <a16:creationId xmlns:a16="http://schemas.microsoft.com/office/drawing/2014/main" id="{9F24CBFD-D250-A846-8089-C12AD963658D}"/>
              </a:ext>
            </a:extLst>
          </p:cNvPr>
          <p:cNvSpPr>
            <a:spLocks noGrp="1"/>
          </p:cNvSpPr>
          <p:nvPr>
            <p:ph type="body" sz="quarter" idx="35" hasCustomPrompt="1"/>
          </p:nvPr>
        </p:nvSpPr>
        <p:spPr>
          <a:xfrm>
            <a:off x="1116013" y="1438275"/>
            <a:ext cx="7156450" cy="1343025"/>
          </a:xfrm>
          <a:prstGeom prst="rect">
            <a:avLst/>
          </a:prstGeom>
        </p:spPr>
        <p:txBody>
          <a:bodyPr/>
          <a:lstStyle>
            <a:lvl1pPr>
              <a:defRPr sz="3600" b="1" i="0" cap="all" baseline="0">
                <a:solidFill>
                  <a:schemeClr val="bg1"/>
                </a:solidFill>
                <a:latin typeface="Arial" panose="020B0604020202020204" pitchFamily="34" charset="0"/>
              </a:defRPr>
            </a:lvl1pPr>
          </a:lstStyle>
          <a:p>
            <a:pPr lvl="0"/>
            <a:r>
              <a:rPr lang="fr-FR" dirty="0"/>
              <a:t>Cliquez pour ajouter du texte</a:t>
            </a:r>
          </a:p>
        </p:txBody>
      </p:sp>
      <p:sp>
        <p:nvSpPr>
          <p:cNvPr id="10" name="Espace réservé du texte 5">
            <a:extLst>
              <a:ext uri="{FF2B5EF4-FFF2-40B4-BE49-F238E27FC236}">
                <a16:creationId xmlns:a16="http://schemas.microsoft.com/office/drawing/2014/main" id="{0053A370-BCB9-F741-B757-FB3ED04A0B72}"/>
              </a:ext>
            </a:extLst>
          </p:cNvPr>
          <p:cNvSpPr>
            <a:spLocks noGrp="1"/>
          </p:cNvSpPr>
          <p:nvPr>
            <p:ph type="body" sz="quarter" idx="36" hasCustomPrompt="1"/>
          </p:nvPr>
        </p:nvSpPr>
        <p:spPr>
          <a:xfrm>
            <a:off x="1116013" y="3747290"/>
            <a:ext cx="2998787" cy="1638300"/>
          </a:xfrm>
          <a:prstGeom prst="rect">
            <a:avLst/>
          </a:prstGeom>
        </p:spPr>
        <p:txBody>
          <a:bodyPr/>
          <a:lstStyle>
            <a:lvl1pPr>
              <a:lnSpc>
                <a:spcPct val="100000"/>
              </a:lnSpc>
              <a:spcAft>
                <a:spcPts val="500"/>
              </a:spcAft>
              <a:defRPr sz="1400" b="1" i="0" baseline="0">
                <a:solidFill>
                  <a:schemeClr val="bg1"/>
                </a:solidFill>
                <a:latin typeface="Arial" panose="020B0604020202020204" pitchFamily="34" charset="0"/>
                <a:cs typeface="Arial" panose="020B0604020202020204" pitchFamily="34" charset="0"/>
              </a:defRPr>
            </a:lvl1pPr>
          </a:lstStyle>
          <a:p>
            <a:pPr lvl="0"/>
            <a:r>
              <a:rPr lang="fr-FR" dirty="0"/>
              <a:t>Cliquez pour ajouter du texte</a:t>
            </a:r>
          </a:p>
        </p:txBody>
      </p:sp>
      <p:sp>
        <p:nvSpPr>
          <p:cNvPr id="11" name="Espace réservé du texte 5">
            <a:extLst>
              <a:ext uri="{FF2B5EF4-FFF2-40B4-BE49-F238E27FC236}">
                <a16:creationId xmlns:a16="http://schemas.microsoft.com/office/drawing/2014/main" id="{DDEF4A67-CF56-D046-AA7C-7AF35FFB01E6}"/>
              </a:ext>
            </a:extLst>
          </p:cNvPr>
          <p:cNvSpPr>
            <a:spLocks noGrp="1"/>
          </p:cNvSpPr>
          <p:nvPr>
            <p:ph type="body" sz="quarter" idx="37" hasCustomPrompt="1"/>
          </p:nvPr>
        </p:nvSpPr>
        <p:spPr>
          <a:xfrm>
            <a:off x="4392341"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
        <p:nvSpPr>
          <p:cNvPr id="12" name="Espace réservé du texte 5">
            <a:extLst>
              <a:ext uri="{FF2B5EF4-FFF2-40B4-BE49-F238E27FC236}">
                <a16:creationId xmlns:a16="http://schemas.microsoft.com/office/drawing/2014/main" id="{E702EB90-1B53-5B40-B4D8-18EFA767867C}"/>
              </a:ext>
            </a:extLst>
          </p:cNvPr>
          <p:cNvSpPr>
            <a:spLocks noGrp="1"/>
          </p:cNvSpPr>
          <p:nvPr>
            <p:ph type="body" sz="quarter" idx="38" hasCustomPrompt="1"/>
          </p:nvPr>
        </p:nvSpPr>
        <p:spPr>
          <a:xfrm>
            <a:off x="7668669" y="3746502"/>
            <a:ext cx="2998787" cy="1638300"/>
          </a:xfrm>
          <a:prstGeom prst="rect">
            <a:avLst/>
          </a:prstGeom>
        </p:spPr>
        <p:txBody>
          <a:bodyPr/>
          <a:lstStyle>
            <a:lvl1pPr>
              <a:lnSpc>
                <a:spcPct val="100000"/>
              </a:lnSpc>
              <a:spcAft>
                <a:spcPts val="500"/>
              </a:spcAft>
              <a:defRPr sz="1400" b="1" i="0" baseline="0">
                <a:solidFill>
                  <a:schemeClr val="bg1"/>
                </a:solidFill>
              </a:defRPr>
            </a:lvl1pPr>
          </a:lstStyle>
          <a:p>
            <a:pPr lvl="0"/>
            <a:r>
              <a:rPr lang="fr-FR" dirty="0"/>
              <a:t>Cliquez pour ajouter du texte</a:t>
            </a:r>
          </a:p>
        </p:txBody>
      </p:sp>
    </p:spTree>
    <p:extLst>
      <p:ext uri="{BB962C8B-B14F-4D97-AF65-F5344CB8AC3E}">
        <p14:creationId xmlns:p14="http://schemas.microsoft.com/office/powerpoint/2010/main" val="31816045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uverture">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6716377" y="5413321"/>
            <a:ext cx="4183824" cy="715540"/>
          </a:xfrm>
          <a:prstGeom prst="rect">
            <a:avLst/>
          </a:prstGeom>
        </p:spPr>
        <p:txBody>
          <a:bodyPr>
            <a:normAutofit/>
          </a:bodyPr>
          <a:lstStyle>
            <a:lvl1pPr marL="0" indent="0" algn="r">
              <a:buNone/>
              <a:defRPr lang="fr-FR" sz="1800" kern="1200">
                <a:solidFill>
                  <a:schemeClr val="accent6"/>
                </a:solidFill>
                <a:latin typeface="+mn-lt"/>
                <a:ea typeface="+mn-ea"/>
                <a:cs typeface="+mn-cs"/>
              </a:defRPr>
            </a:lvl1pPr>
          </a:lstStyle>
          <a:p>
            <a:pPr lvl="0"/>
            <a:r>
              <a:rPr lang="fr-FR"/>
              <a:t>Modifiez les styles du texte du masque</a:t>
            </a:r>
          </a:p>
        </p:txBody>
      </p:sp>
      <p:sp>
        <p:nvSpPr>
          <p:cNvPr id="2" name="Title 1"/>
          <p:cNvSpPr>
            <a:spLocks noGrp="1"/>
          </p:cNvSpPr>
          <p:nvPr>
            <p:ph type="ctrTitle"/>
          </p:nvPr>
        </p:nvSpPr>
        <p:spPr>
          <a:xfrm>
            <a:off x="1799184" y="2140515"/>
            <a:ext cx="9033164" cy="1897400"/>
          </a:xfrm>
          <a:prstGeom prst="rect">
            <a:avLst/>
          </a:prstGeom>
        </p:spPr>
        <p:txBody>
          <a:bodyPr lIns="0" tIns="0" rIns="0" bIns="0" anchor="t">
            <a:noAutofit/>
          </a:bodyPr>
          <a:lstStyle>
            <a:lvl1pPr marL="0" indent="0" algn="l">
              <a:lnSpc>
                <a:spcPct val="100000"/>
              </a:lnSpc>
              <a:tabLst/>
              <a:defRPr sz="7600"/>
            </a:lvl1pPr>
          </a:lstStyle>
          <a:p>
            <a:r>
              <a:rPr lang="fr-FR" dirty="0"/>
              <a:t>Modifiez le style du titre</a:t>
            </a:r>
          </a:p>
        </p:txBody>
      </p:sp>
      <p:cxnSp>
        <p:nvCxnSpPr>
          <p:cNvPr id="26" name="Connecteur droit 25"/>
          <p:cNvCxnSpPr/>
          <p:nvPr userDrawn="1"/>
        </p:nvCxnSpPr>
        <p:spPr>
          <a:xfrm>
            <a:off x="955737" y="1700446"/>
            <a:ext cx="10103276" cy="0"/>
          </a:xfrm>
          <a:prstGeom prst="line">
            <a:avLst/>
          </a:prstGeom>
          <a:ln w="76200" cmpd="sng">
            <a:gradFill flip="none" rotWithShape="1">
              <a:gsLst>
                <a:gs pos="0">
                  <a:schemeClr val="accent1">
                    <a:tint val="66000"/>
                    <a:satMod val="160000"/>
                    <a:lumMod val="50000"/>
                  </a:schemeClr>
                </a:gs>
                <a:gs pos="70000">
                  <a:srgbClr val="E8540B">
                    <a:lumMod val="100000"/>
                  </a:srgbClr>
                </a:gs>
                <a:gs pos="100000">
                  <a:schemeClr val="accent1">
                    <a:tint val="23500"/>
                    <a:satMod val="160000"/>
                  </a:schemeClr>
                </a:gs>
              </a:gsLst>
              <a:path path="shape">
                <a:fillToRect l="50000" t="50000" r="50000" b="50000"/>
              </a:path>
              <a:tileRect/>
            </a:gra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Connecteur droit 18"/>
          <p:cNvCxnSpPr/>
          <p:nvPr userDrawn="1"/>
        </p:nvCxnSpPr>
        <p:spPr>
          <a:xfrm>
            <a:off x="955737" y="5301208"/>
            <a:ext cx="10103276" cy="0"/>
          </a:xfrm>
          <a:prstGeom prst="line">
            <a:avLst/>
          </a:prstGeom>
          <a:ln w="76200" cmpd="sng">
            <a:gradFill flip="none" rotWithShape="1">
              <a:gsLst>
                <a:gs pos="0">
                  <a:schemeClr val="accent1">
                    <a:tint val="66000"/>
                    <a:satMod val="160000"/>
                    <a:lumMod val="50000"/>
                  </a:schemeClr>
                </a:gs>
                <a:gs pos="70000">
                  <a:srgbClr val="E8540B">
                    <a:lumMod val="100000"/>
                  </a:srgbClr>
                </a:gs>
                <a:gs pos="100000">
                  <a:schemeClr val="accent1">
                    <a:tint val="23500"/>
                    <a:satMod val="160000"/>
                  </a:schemeClr>
                </a:gs>
              </a:gsLst>
              <a:path path="shape">
                <a:fillToRect l="50000" t="50000" r="50000" b="50000"/>
              </a:path>
              <a:tileRect/>
            </a:gradFill>
            <a:headEnd type="none"/>
            <a:tailEnd type="none"/>
          </a:ln>
        </p:spPr>
        <p:style>
          <a:lnRef idx="1">
            <a:schemeClr val="accent1"/>
          </a:lnRef>
          <a:fillRef idx="0">
            <a:schemeClr val="accent1"/>
          </a:fillRef>
          <a:effectRef idx="0">
            <a:schemeClr val="accent1"/>
          </a:effectRef>
          <a:fontRef idx="minor">
            <a:schemeClr val="tx1"/>
          </a:fontRef>
        </p:style>
      </p:cxnSp>
      <p:sp>
        <p:nvSpPr>
          <p:cNvPr id="3" name="Rectangle 10">
            <a:extLst>
              <a:ext uri="{FF2B5EF4-FFF2-40B4-BE49-F238E27FC236}">
                <a16:creationId xmlns:a16="http://schemas.microsoft.com/office/drawing/2014/main" id="{8CA287B1-CED6-0769-D9FA-93EB31FCE0E0}"/>
              </a:ext>
            </a:extLst>
          </p:cNvPr>
          <p:cNvSpPr>
            <a:spLocks noChangeArrowheads="1"/>
          </p:cNvSpPr>
          <p:nvPr userDrawn="1"/>
        </p:nvSpPr>
        <p:spPr bwMode="auto">
          <a:xfrm>
            <a:off x="3348618" y="6505121"/>
            <a:ext cx="4654549"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8" rIns="91434" bIns="45718"/>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Font typeface="Wingdings" pitchFamily="2" charset="2"/>
              <a:buNone/>
              <a:defRPr/>
            </a:pPr>
            <a:r>
              <a:rPr lang="fr-FR" altLang="fr-FR" sz="1000" b="1" dirty="0">
                <a:solidFill>
                  <a:srgbClr val="0070C0"/>
                </a:solidFill>
                <a:latin typeface="Trebuchet MS" pitchFamily="34" charset="0"/>
              </a:rPr>
              <a:t>Club utilisateurs CRRA Bretagne – 22/06/2023</a:t>
            </a:r>
          </a:p>
        </p:txBody>
      </p:sp>
      <p:pic>
        <p:nvPicPr>
          <p:cNvPr id="5" name="Image 4">
            <a:extLst>
              <a:ext uri="{FF2B5EF4-FFF2-40B4-BE49-F238E27FC236}">
                <a16:creationId xmlns:a16="http://schemas.microsoft.com/office/drawing/2014/main" id="{BAEBFB27-C43B-269E-DC64-2518C5A5C41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944463" y="132015"/>
            <a:ext cx="1413070" cy="873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Une image contenant capture d’écran, rouge, conception&#10;&#10;Description générée automatiquement">
            <a:extLst>
              <a:ext uri="{FF2B5EF4-FFF2-40B4-BE49-F238E27FC236}">
                <a16:creationId xmlns:a16="http://schemas.microsoft.com/office/drawing/2014/main" id="{45CC454F-2536-178D-6870-ACF8CB7DEE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7533" y="592260"/>
            <a:ext cx="1820334" cy="315772"/>
          </a:xfrm>
          <a:prstGeom prst="rect">
            <a:avLst/>
          </a:prstGeom>
        </p:spPr>
      </p:pic>
      <p:pic>
        <p:nvPicPr>
          <p:cNvPr id="7" name="Image 6">
            <a:extLst>
              <a:ext uri="{FF2B5EF4-FFF2-40B4-BE49-F238E27FC236}">
                <a16:creationId xmlns:a16="http://schemas.microsoft.com/office/drawing/2014/main" id="{2C4AAE91-65AC-D42D-0E62-0C6D29F77EE0}"/>
              </a:ext>
            </a:extLst>
          </p:cNvPr>
          <p:cNvPicPr>
            <a:picLocks noChangeAspect="1"/>
          </p:cNvPicPr>
          <p:nvPr userDrawn="1"/>
        </p:nvPicPr>
        <p:blipFill>
          <a:blip r:embed="rId4"/>
          <a:stretch>
            <a:fillRect/>
          </a:stretch>
        </p:blipFill>
        <p:spPr>
          <a:xfrm>
            <a:off x="9177867" y="224565"/>
            <a:ext cx="2315401" cy="781236"/>
          </a:xfrm>
          <a:prstGeom prst="rect">
            <a:avLst/>
          </a:prstGeom>
        </p:spPr>
      </p:pic>
    </p:spTree>
    <p:extLst>
      <p:ext uri="{BB962C8B-B14F-4D97-AF65-F5344CB8AC3E}">
        <p14:creationId xmlns:p14="http://schemas.microsoft.com/office/powerpoint/2010/main" val="771739352"/>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6" name="Text Box 18"/>
          <p:cNvSpPr txBox="1">
            <a:spLocks noChangeArrowheads="1"/>
          </p:cNvSpPr>
          <p:nvPr userDrawn="1"/>
        </p:nvSpPr>
        <p:spPr bwMode="auto">
          <a:xfrm>
            <a:off x="11625385" y="6504322"/>
            <a:ext cx="458768" cy="276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4" tIns="45718" rIns="91434" bIns="45718">
            <a:spAutoFit/>
          </a:bodyPr>
          <a:lstStyle>
            <a:lvl1pPr eaLnBrk="0" hangingPunct="0">
              <a:defRPr sz="3200">
                <a:solidFill>
                  <a:schemeClr val="tx1"/>
                </a:solidFill>
                <a:latin typeface="Arial" charset="0"/>
              </a:defRPr>
            </a:lvl1pPr>
            <a:lvl2pPr marL="742950" indent="-285750" eaLnBrk="0" hangingPunct="0">
              <a:defRPr sz="3200">
                <a:solidFill>
                  <a:schemeClr val="tx1"/>
                </a:solidFill>
                <a:latin typeface="Arial" charset="0"/>
              </a:defRPr>
            </a:lvl2pPr>
            <a:lvl3pPr marL="1143000" indent="-228600" eaLnBrk="0" hangingPunct="0">
              <a:defRPr sz="3200">
                <a:solidFill>
                  <a:schemeClr val="tx1"/>
                </a:solidFill>
                <a:latin typeface="Arial" charset="0"/>
              </a:defRPr>
            </a:lvl3pPr>
            <a:lvl4pPr marL="1600200" indent="-228600" eaLnBrk="0" hangingPunct="0">
              <a:defRPr sz="3200">
                <a:solidFill>
                  <a:schemeClr val="tx1"/>
                </a:solidFill>
                <a:latin typeface="Arial" charset="0"/>
              </a:defRPr>
            </a:lvl4pPr>
            <a:lvl5pPr marL="2057400" indent="-228600" eaLnBrk="0" hangingPunct="0">
              <a:defRPr sz="3200">
                <a:solidFill>
                  <a:schemeClr val="tx1"/>
                </a:solidFill>
                <a:latin typeface="Arial" charset="0"/>
              </a:defRPr>
            </a:lvl5pPr>
            <a:lvl6pPr marL="2514600" indent="-228600" eaLnBrk="0" fontAlgn="base" hangingPunct="0">
              <a:spcBef>
                <a:spcPct val="0"/>
              </a:spcBef>
              <a:spcAft>
                <a:spcPct val="0"/>
              </a:spcAft>
              <a:defRPr sz="3200">
                <a:solidFill>
                  <a:schemeClr val="tx1"/>
                </a:solidFill>
                <a:latin typeface="Arial" charset="0"/>
              </a:defRPr>
            </a:lvl6pPr>
            <a:lvl7pPr marL="2971800" indent="-228600" eaLnBrk="0" fontAlgn="base" hangingPunct="0">
              <a:spcBef>
                <a:spcPct val="0"/>
              </a:spcBef>
              <a:spcAft>
                <a:spcPct val="0"/>
              </a:spcAft>
              <a:defRPr sz="3200">
                <a:solidFill>
                  <a:schemeClr val="tx1"/>
                </a:solidFill>
                <a:latin typeface="Arial" charset="0"/>
              </a:defRPr>
            </a:lvl7pPr>
            <a:lvl8pPr marL="3429000" indent="-228600" eaLnBrk="0" fontAlgn="base" hangingPunct="0">
              <a:spcBef>
                <a:spcPct val="0"/>
              </a:spcBef>
              <a:spcAft>
                <a:spcPct val="0"/>
              </a:spcAft>
              <a:defRPr sz="3200">
                <a:solidFill>
                  <a:schemeClr val="tx1"/>
                </a:solidFill>
                <a:latin typeface="Arial" charset="0"/>
              </a:defRPr>
            </a:lvl8pPr>
            <a:lvl9pPr marL="3886200" indent="-228600" eaLnBrk="0" fontAlgn="base" hangingPunct="0">
              <a:spcBef>
                <a:spcPct val="0"/>
              </a:spcBef>
              <a:spcAft>
                <a:spcPct val="0"/>
              </a:spcAft>
              <a:defRPr sz="3200">
                <a:solidFill>
                  <a:schemeClr val="tx1"/>
                </a:solidFill>
                <a:latin typeface="Arial" charset="0"/>
              </a:defRPr>
            </a:lvl9pPr>
          </a:lstStyle>
          <a:p>
            <a:pPr eaLnBrk="1" fontAlgn="auto" hangingPunct="1">
              <a:spcBef>
                <a:spcPts val="0"/>
              </a:spcBef>
              <a:spcAft>
                <a:spcPts val="0"/>
              </a:spcAft>
              <a:defRPr/>
            </a:pPr>
            <a:fld id="{32672E87-8428-48CA-B28F-E3D5BD58F8CC}" type="slidenum">
              <a:rPr lang="fr-FR" sz="1200" smtClean="0">
                <a:solidFill>
                  <a:srgbClr val="000000"/>
                </a:solidFill>
              </a:rPr>
              <a:pPr eaLnBrk="1" fontAlgn="auto" hangingPunct="1">
                <a:spcBef>
                  <a:spcPts val="0"/>
                </a:spcBef>
                <a:spcAft>
                  <a:spcPts val="0"/>
                </a:spcAft>
                <a:defRPr/>
              </a:pPr>
              <a:t>‹N°›</a:t>
            </a:fld>
            <a:endParaRPr lang="fr-FR" sz="1200" dirty="0">
              <a:solidFill>
                <a:srgbClr val="000000"/>
              </a:solidFill>
            </a:endParaRPr>
          </a:p>
        </p:txBody>
      </p:sp>
      <p:sp>
        <p:nvSpPr>
          <p:cNvPr id="2" name="Title 1"/>
          <p:cNvSpPr>
            <a:spLocks noGrp="1"/>
          </p:cNvSpPr>
          <p:nvPr>
            <p:ph type="title"/>
          </p:nvPr>
        </p:nvSpPr>
        <p:spPr>
          <a:xfrm>
            <a:off x="2693633" y="318262"/>
            <a:ext cx="8897429" cy="453646"/>
          </a:xfrm>
          <a:prstGeom prst="rect">
            <a:avLst/>
          </a:prstGeom>
        </p:spPr>
        <p:txBody>
          <a:bodyPr lIns="0" tIns="0" rIns="0" bIns="0" anchor="t">
            <a:noAutofit/>
          </a:bodyPr>
          <a:lstStyle>
            <a:lvl1pPr algn="r">
              <a:defRPr sz="2800" b="1">
                <a:solidFill>
                  <a:schemeClr val="tx2"/>
                </a:solidFill>
              </a:defRPr>
            </a:lvl1pPr>
          </a:lstStyle>
          <a:p>
            <a:r>
              <a:rPr lang="en-US" dirty="0"/>
              <a:t>Click to edit Master title style</a:t>
            </a:r>
            <a:endParaRPr lang="fr-FR" dirty="0"/>
          </a:p>
        </p:txBody>
      </p:sp>
      <p:sp>
        <p:nvSpPr>
          <p:cNvPr id="3" name="Content Placeholder 2"/>
          <p:cNvSpPr>
            <a:spLocks noGrp="1"/>
          </p:cNvSpPr>
          <p:nvPr>
            <p:ph idx="1" hasCustomPrompt="1"/>
          </p:nvPr>
        </p:nvSpPr>
        <p:spPr>
          <a:xfrm>
            <a:off x="1628972" y="1648496"/>
            <a:ext cx="9885572" cy="4250029"/>
          </a:xfrm>
          <a:prstGeom prst="rect">
            <a:avLst/>
          </a:prstGeom>
        </p:spPr>
        <p:txBody>
          <a:bodyPr lIns="0" tIns="0" rIns="0" bIns="0">
            <a:noAutofit/>
          </a:bodyPr>
          <a:lstStyle>
            <a:lvl1pPr marL="0" indent="0">
              <a:spcBef>
                <a:spcPts val="0"/>
              </a:spcBef>
              <a:buNone/>
              <a:defRPr sz="2000" b="1">
                <a:solidFill>
                  <a:schemeClr val="tx2"/>
                </a:solidFill>
              </a:defRPr>
            </a:lvl1pPr>
            <a:lvl2pPr marL="266700" indent="-266700">
              <a:spcBef>
                <a:spcPts val="1200"/>
              </a:spcBef>
              <a:buClr>
                <a:schemeClr val="accent1"/>
              </a:buClr>
              <a:buFont typeface="Wingdings" panose="05000000000000000000" pitchFamily="2" charset="2"/>
              <a:buChar char="q"/>
              <a:defRPr sz="1400" b="1"/>
            </a:lvl2pPr>
            <a:lvl3pPr marL="531813" indent="-171450">
              <a:spcBef>
                <a:spcPts val="100"/>
              </a:spcBef>
              <a:buClr>
                <a:schemeClr val="tx2"/>
              </a:buClr>
              <a:buSzPct val="80000"/>
              <a:buFont typeface="Wingdings" panose="05000000000000000000" pitchFamily="2" charset="2"/>
              <a:buChar char="q"/>
              <a:defRPr sz="1200"/>
            </a:lvl3pPr>
            <a:lvl4pPr marL="285750" indent="-285750" algn="l">
              <a:spcBef>
                <a:spcPts val="1200"/>
              </a:spcBef>
              <a:buFont typeface="Wingdings" panose="05000000000000000000" pitchFamily="2" charset="2"/>
              <a:buChar char="§"/>
              <a:defRPr sz="1400"/>
            </a:lvl4pPr>
            <a:lvl5pPr marL="0" indent="0">
              <a:spcBef>
                <a:spcPts val="0"/>
              </a:spcBef>
              <a:buNone/>
              <a:defRPr sz="1800">
                <a:solidFill>
                  <a:schemeClr val="tx1"/>
                </a:solidFill>
              </a:defRPr>
            </a:lvl5pPr>
            <a:lvl6pPr marL="2743200" indent="-457200">
              <a:buFont typeface="+mj-lt"/>
              <a:buAutoNum type="arabicPeriod"/>
              <a:defRPr/>
            </a:lvl6pPr>
            <a:lvl8pPr>
              <a:defRPr sz="1200"/>
            </a:lvl8pPr>
          </a:lstStyle>
          <a:p>
            <a:pPr lvl="0"/>
            <a:r>
              <a:rPr lang="en-US" dirty="0"/>
              <a:t>Click to edit Master text styles</a:t>
            </a:r>
          </a:p>
          <a:p>
            <a:pPr lvl="1"/>
            <a:r>
              <a:rPr lang="en-US" dirty="0"/>
              <a:t>Second level</a:t>
            </a:r>
          </a:p>
          <a:p>
            <a:pPr lvl="2"/>
            <a:r>
              <a:rPr lang="en-US" dirty="0"/>
              <a:t>Third level</a:t>
            </a:r>
          </a:p>
          <a:p>
            <a:pPr lvl="5"/>
            <a:endParaRPr lang="en-US" dirty="0"/>
          </a:p>
        </p:txBody>
      </p:sp>
      <p:cxnSp>
        <p:nvCxnSpPr>
          <p:cNvPr id="42" name="Connecteur droit 41"/>
          <p:cNvCxnSpPr/>
          <p:nvPr userDrawn="1"/>
        </p:nvCxnSpPr>
        <p:spPr>
          <a:xfrm>
            <a:off x="2462365" y="782238"/>
            <a:ext cx="9158238" cy="0"/>
          </a:xfrm>
          <a:prstGeom prst="line">
            <a:avLst/>
          </a:prstGeom>
          <a:ln w="38100" cmpd="sng"/>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userDrawn="1"/>
        </p:nvCxnSpPr>
        <p:spPr>
          <a:xfrm>
            <a:off x="392620" y="6425157"/>
            <a:ext cx="11445991" cy="11509"/>
          </a:xfrm>
          <a:prstGeom prst="line">
            <a:avLst/>
          </a:prstGeom>
          <a:ln w="12700" cmpd="sng"/>
        </p:spPr>
        <p:style>
          <a:lnRef idx="1">
            <a:schemeClr val="accent1"/>
          </a:lnRef>
          <a:fillRef idx="0">
            <a:schemeClr val="accent1"/>
          </a:fillRef>
          <a:effectRef idx="0">
            <a:schemeClr val="accent1"/>
          </a:effectRef>
          <a:fontRef idx="minor">
            <a:schemeClr val="tx1"/>
          </a:fontRef>
        </p:style>
      </p:cxnSp>
      <p:sp>
        <p:nvSpPr>
          <p:cNvPr id="4" name="Rectangle 10">
            <a:extLst>
              <a:ext uri="{FF2B5EF4-FFF2-40B4-BE49-F238E27FC236}">
                <a16:creationId xmlns:a16="http://schemas.microsoft.com/office/drawing/2014/main" id="{68394497-6AB4-D1D1-1999-93379AC7A8A4}"/>
              </a:ext>
            </a:extLst>
          </p:cNvPr>
          <p:cNvSpPr>
            <a:spLocks noChangeArrowheads="1"/>
          </p:cNvSpPr>
          <p:nvPr userDrawn="1"/>
        </p:nvSpPr>
        <p:spPr bwMode="auto">
          <a:xfrm>
            <a:off x="3348618" y="6505121"/>
            <a:ext cx="4654549"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4" tIns="45718" rIns="91434" bIns="45718"/>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spcBef>
                <a:spcPct val="20000"/>
              </a:spcBef>
              <a:buFont typeface="Wingdings" pitchFamily="2" charset="2"/>
              <a:buNone/>
              <a:defRPr/>
            </a:pPr>
            <a:r>
              <a:rPr lang="fr-FR" altLang="fr-FR" sz="1000" b="1" dirty="0">
                <a:solidFill>
                  <a:srgbClr val="0070C0"/>
                </a:solidFill>
                <a:latin typeface="Trebuchet MS" pitchFamily="34" charset="0"/>
              </a:rPr>
              <a:t>Webinaire DSN-FPOC – 08/11/2023</a:t>
            </a:r>
          </a:p>
        </p:txBody>
      </p:sp>
      <p:pic>
        <p:nvPicPr>
          <p:cNvPr id="5" name="Image 4">
            <a:extLst>
              <a:ext uri="{FF2B5EF4-FFF2-40B4-BE49-F238E27FC236}">
                <a16:creationId xmlns:a16="http://schemas.microsoft.com/office/drawing/2014/main" id="{D7A9CE66-CF5B-6EEA-C313-B08ED31A8549}"/>
              </a:ext>
            </a:extLst>
          </p:cNvPr>
          <p:cNvPicPr>
            <a:picLocks noChangeAspect="1"/>
          </p:cNvPicPr>
          <p:nvPr userDrawn="1"/>
        </p:nvPicPr>
        <p:blipFill rotWithShape="1">
          <a:blip r:embed="rId2"/>
          <a:srcRect l="34301" t="26669" r="21269" b="55495"/>
          <a:stretch/>
        </p:blipFill>
        <p:spPr bwMode="auto">
          <a:xfrm>
            <a:off x="392620" y="47767"/>
            <a:ext cx="3810885" cy="69919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286020773"/>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90AE276-B20D-4ABC-A9FE-B423D0AA2DC3}" type="slidenum">
              <a:rPr lang="fr-FR" smtClean="0"/>
              <a:t>‹N°›</a:t>
            </a:fld>
            <a:endParaRPr lang="fr-FR"/>
          </a:p>
        </p:txBody>
      </p:sp>
    </p:spTree>
    <p:extLst>
      <p:ext uri="{BB962C8B-B14F-4D97-AF65-F5344CB8AC3E}">
        <p14:creationId xmlns:p14="http://schemas.microsoft.com/office/powerpoint/2010/main" val="1941572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90AE276-B20D-4ABC-A9FE-B423D0AA2DC3}" type="slidenum">
              <a:rPr lang="fr-FR" smtClean="0"/>
              <a:t>‹N°›</a:t>
            </a:fld>
            <a:endParaRPr lang="fr-FR"/>
          </a:p>
        </p:txBody>
      </p:sp>
    </p:spTree>
    <p:extLst>
      <p:ext uri="{BB962C8B-B14F-4D97-AF65-F5344CB8AC3E}">
        <p14:creationId xmlns:p14="http://schemas.microsoft.com/office/powerpoint/2010/main" val="3952221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0AE276-B20D-4ABC-A9FE-B423D0AA2DC3}" type="slidenum">
              <a:rPr lang="fr-FR" smtClean="0"/>
              <a:t>‹N°›</a:t>
            </a:fld>
            <a:endParaRPr lang="fr-FR"/>
          </a:p>
        </p:txBody>
      </p:sp>
    </p:spTree>
    <p:extLst>
      <p:ext uri="{BB962C8B-B14F-4D97-AF65-F5344CB8AC3E}">
        <p14:creationId xmlns:p14="http://schemas.microsoft.com/office/powerpoint/2010/main" val="3789556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0AE276-B20D-4ABC-A9FE-B423D0AA2DC3}" type="slidenum">
              <a:rPr lang="fr-FR" smtClean="0"/>
              <a:t>‹N°›</a:t>
            </a:fld>
            <a:endParaRPr lang="fr-FR"/>
          </a:p>
        </p:txBody>
      </p:sp>
    </p:spTree>
    <p:extLst>
      <p:ext uri="{BB962C8B-B14F-4D97-AF65-F5344CB8AC3E}">
        <p14:creationId xmlns:p14="http://schemas.microsoft.com/office/powerpoint/2010/main" val="2067650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slideLayout" Target="../slideLayouts/slideLayout39.xml"/><Relationship Id="rId39" Type="http://schemas.openxmlformats.org/officeDocument/2006/relationships/slideLayout" Target="../slideLayouts/slideLayout52.xml"/><Relationship Id="rId21" Type="http://schemas.openxmlformats.org/officeDocument/2006/relationships/slideLayout" Target="../slideLayouts/slideLayout34.xml"/><Relationship Id="rId34" Type="http://schemas.openxmlformats.org/officeDocument/2006/relationships/slideLayout" Target="../slideLayouts/slideLayout47.xml"/><Relationship Id="rId42" Type="http://schemas.openxmlformats.org/officeDocument/2006/relationships/slideLayout" Target="../slideLayouts/slideLayout55.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29" Type="http://schemas.openxmlformats.org/officeDocument/2006/relationships/slideLayout" Target="../slideLayouts/slideLayout42.xml"/><Relationship Id="rId41" Type="http://schemas.openxmlformats.org/officeDocument/2006/relationships/slideLayout" Target="../slideLayouts/slideLayout54.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32" Type="http://schemas.openxmlformats.org/officeDocument/2006/relationships/slideLayout" Target="../slideLayouts/slideLayout45.xml"/><Relationship Id="rId37" Type="http://schemas.openxmlformats.org/officeDocument/2006/relationships/slideLayout" Target="../slideLayouts/slideLayout50.xml"/><Relationship Id="rId40" Type="http://schemas.openxmlformats.org/officeDocument/2006/relationships/slideLayout" Target="../slideLayouts/slideLayout53.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28" Type="http://schemas.openxmlformats.org/officeDocument/2006/relationships/slideLayout" Target="../slideLayouts/slideLayout41.xml"/><Relationship Id="rId36" Type="http://schemas.openxmlformats.org/officeDocument/2006/relationships/slideLayout" Target="../slideLayouts/slideLayout49.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31" Type="http://schemas.openxmlformats.org/officeDocument/2006/relationships/slideLayout" Target="../slideLayouts/slideLayout44.xml"/><Relationship Id="rId44" Type="http://schemas.openxmlformats.org/officeDocument/2006/relationships/image" Target="../media/image5.png"/><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slideLayout" Target="../slideLayouts/slideLayout40.xml"/><Relationship Id="rId30" Type="http://schemas.openxmlformats.org/officeDocument/2006/relationships/slideLayout" Target="../slideLayouts/slideLayout43.xml"/><Relationship Id="rId35" Type="http://schemas.openxmlformats.org/officeDocument/2006/relationships/slideLayout" Target="../slideLayouts/slideLayout48.xml"/><Relationship Id="rId43" Type="http://schemas.openxmlformats.org/officeDocument/2006/relationships/theme" Target="../theme/theme2.xml"/><Relationship Id="rId8" Type="http://schemas.openxmlformats.org/officeDocument/2006/relationships/slideLayout" Target="../slideLayouts/slideLayout21.xml"/><Relationship Id="rId3" Type="http://schemas.openxmlformats.org/officeDocument/2006/relationships/slideLayout" Target="../slideLayouts/slideLayout16.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33" Type="http://schemas.openxmlformats.org/officeDocument/2006/relationships/slideLayout" Target="../slideLayouts/slideLayout46.xml"/><Relationship Id="rId38" Type="http://schemas.openxmlformats.org/officeDocument/2006/relationships/slideLayout" Target="../slideLayouts/slideLayout51.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57.xml"/><Relationship Id="rId1"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0AE276-B20D-4ABC-A9FE-B423D0AA2DC3}" type="slidenum">
              <a:rPr lang="fr-FR" smtClean="0"/>
              <a:t>‹N°›</a:t>
            </a:fld>
            <a:endParaRPr lang="fr-FR"/>
          </a:p>
        </p:txBody>
      </p:sp>
    </p:spTree>
    <p:extLst>
      <p:ext uri="{BB962C8B-B14F-4D97-AF65-F5344CB8AC3E}">
        <p14:creationId xmlns:p14="http://schemas.microsoft.com/office/powerpoint/2010/main" val="11540856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8" r:id="rId12"/>
    <p:sldLayoutId id="2147483719"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descr="Une image contenant alimentation&#10;&#10;Description générée automatiquement">
            <a:extLst>
              <a:ext uri="{FF2B5EF4-FFF2-40B4-BE49-F238E27FC236}">
                <a16:creationId xmlns:a16="http://schemas.microsoft.com/office/drawing/2014/main" id="{8E264B87-B7E8-47BF-BC87-2D2E37668E67}"/>
              </a:ext>
            </a:extLst>
          </p:cNvPr>
          <p:cNvPicPr>
            <a:picLocks noChangeAspect="1"/>
          </p:cNvPicPr>
          <p:nvPr/>
        </p:nvPicPr>
        <p:blipFill>
          <a:blip r:embed="rId44"/>
          <a:stretch>
            <a:fillRect/>
          </a:stretch>
        </p:blipFill>
        <p:spPr>
          <a:xfrm>
            <a:off x="9595390" y="5907628"/>
            <a:ext cx="2099671" cy="961074"/>
          </a:xfrm>
          <a:prstGeom prst="rect">
            <a:avLst/>
          </a:prstGeom>
        </p:spPr>
      </p:pic>
      <p:sp>
        <p:nvSpPr>
          <p:cNvPr id="4" name="Espace réservé de la date 3">
            <a:extLst>
              <a:ext uri="{FF2B5EF4-FFF2-40B4-BE49-F238E27FC236}">
                <a16:creationId xmlns:a16="http://schemas.microsoft.com/office/drawing/2014/main" id="{FDD59078-F0EA-4B2B-B92A-CB1D0AA4F88E}"/>
              </a:ext>
            </a:extLst>
          </p:cNvPr>
          <p:cNvSpPr>
            <a:spLocks noGrp="1"/>
          </p:cNvSpPr>
          <p:nvPr>
            <p:ph type="dt" sz="half" idx="2"/>
          </p:nvPr>
        </p:nvSpPr>
        <p:spPr>
          <a:xfrm>
            <a:off x="1273095" y="6229647"/>
            <a:ext cx="1800000" cy="288000"/>
          </a:xfrm>
          <a:prstGeom prst="rect">
            <a:avLst/>
          </a:prstGeom>
        </p:spPr>
        <p:txBody>
          <a:bodyPr vert="horz" lIns="91440" tIns="45720" rIns="0" bIns="45720" rtlCol="0" anchor="ctr">
            <a:noAutofit/>
          </a:bodyPr>
          <a:lstStyle>
            <a:lvl1pPr algn="r">
              <a:defRPr sz="1200">
                <a:solidFill>
                  <a:schemeClr val="tx1"/>
                </a:solidFill>
              </a:defRPr>
            </a:lvl1pPr>
          </a:lstStyle>
          <a:p>
            <a:endParaRPr lang="fr-FR" dirty="0"/>
          </a:p>
        </p:txBody>
      </p:sp>
      <p:sp>
        <p:nvSpPr>
          <p:cNvPr id="6" name="Espace réservé du numéro de diapositive 5">
            <a:extLst>
              <a:ext uri="{FF2B5EF4-FFF2-40B4-BE49-F238E27FC236}">
                <a16:creationId xmlns:a16="http://schemas.microsoft.com/office/drawing/2014/main" id="{2A1B493F-9EAA-4161-9132-F480E263F13A}"/>
              </a:ext>
            </a:extLst>
          </p:cNvPr>
          <p:cNvSpPr>
            <a:spLocks noGrp="1"/>
          </p:cNvSpPr>
          <p:nvPr>
            <p:ph type="sldNum" sz="quarter" idx="4"/>
          </p:nvPr>
        </p:nvSpPr>
        <p:spPr>
          <a:xfrm>
            <a:off x="395469" y="6229647"/>
            <a:ext cx="720000" cy="288000"/>
          </a:xfrm>
          <a:prstGeom prst="rect">
            <a:avLst/>
          </a:prstGeom>
        </p:spPr>
        <p:txBody>
          <a:bodyPr vert="horz" lIns="91440" tIns="45720" rIns="91440" bIns="45720" rtlCol="0" anchor="ctr">
            <a:noAutofit/>
          </a:bodyPr>
          <a:lstStyle>
            <a:lvl1pPr algn="l">
              <a:defRPr sz="1200">
                <a:solidFill>
                  <a:schemeClr val="tx1"/>
                </a:solidFill>
              </a:defRPr>
            </a:lvl1pPr>
          </a:lstStyle>
          <a:p>
            <a:fld id="{975A587B-5814-4D9B-9598-FE9CB954CB01}" type="slidenum">
              <a:rPr lang="fr-FR" smtClean="0"/>
              <a:pPr/>
              <a:t>‹N°›</a:t>
            </a:fld>
            <a:endParaRPr lang="fr-FR" dirty="0"/>
          </a:p>
        </p:txBody>
      </p:sp>
      <p:sp>
        <p:nvSpPr>
          <p:cNvPr id="12" name="Espace réservé du titre 11">
            <a:extLst>
              <a:ext uri="{FF2B5EF4-FFF2-40B4-BE49-F238E27FC236}">
                <a16:creationId xmlns:a16="http://schemas.microsoft.com/office/drawing/2014/main" id="{55144D2C-A2A5-B94C-B384-9177ADFC1F15}"/>
              </a:ext>
            </a:extLst>
          </p:cNvPr>
          <p:cNvSpPr>
            <a:spLocks noGrp="1"/>
          </p:cNvSpPr>
          <p:nvPr>
            <p:ph type="title"/>
          </p:nvPr>
        </p:nvSpPr>
        <p:spPr>
          <a:xfrm>
            <a:off x="498660" y="494778"/>
            <a:ext cx="11196000" cy="1114817"/>
          </a:xfrm>
          <a:prstGeom prst="rect">
            <a:avLst/>
          </a:prstGeom>
          <a:solidFill>
            <a:schemeClr val="tx1"/>
          </a:solidFill>
          <a:ln w="3175">
            <a:noFill/>
          </a:ln>
        </p:spPr>
        <p:txBody>
          <a:bodyPr vert="horz" lIns="864000" tIns="72000" rIns="72000" bIns="72000" rtlCol="0" anchor="ctr">
            <a:normAutofit/>
          </a:bodyPr>
          <a:lstStyle/>
          <a:p>
            <a:r>
              <a:rPr lang="fr-FR" dirty="0"/>
              <a:t>Cliquez pour ajouter un titre</a:t>
            </a:r>
          </a:p>
        </p:txBody>
      </p:sp>
      <p:sp>
        <p:nvSpPr>
          <p:cNvPr id="2" name="Espace réservé du texte 1">
            <a:extLst>
              <a:ext uri="{FF2B5EF4-FFF2-40B4-BE49-F238E27FC236}">
                <a16:creationId xmlns:a16="http://schemas.microsoft.com/office/drawing/2014/main" id="{9D6D73F9-492D-4585-A4AD-255F5B73B76F}"/>
              </a:ext>
            </a:extLst>
          </p:cNvPr>
          <p:cNvSpPr>
            <a:spLocks noGrp="1"/>
          </p:cNvSpPr>
          <p:nvPr>
            <p:ph type="body" idx="1"/>
          </p:nvPr>
        </p:nvSpPr>
        <p:spPr>
          <a:xfrm>
            <a:off x="1273095" y="2087731"/>
            <a:ext cx="10421565" cy="3780000"/>
          </a:xfrm>
          <a:prstGeom prst="rect">
            <a:avLst/>
          </a:prstGeom>
          <a:ln w="3175">
            <a:noFill/>
          </a:ln>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3"/>
            <a:endParaRPr lang="fr-FR" dirty="0"/>
          </a:p>
          <a:p>
            <a:pPr lvl="4"/>
            <a:endParaRPr lang="fr-FR" dirty="0"/>
          </a:p>
        </p:txBody>
      </p:sp>
    </p:spTree>
    <p:extLst>
      <p:ext uri="{BB962C8B-B14F-4D97-AF65-F5344CB8AC3E}">
        <p14:creationId xmlns:p14="http://schemas.microsoft.com/office/powerpoint/2010/main" val="941737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Lst>
  <p:hf hdr="0" ftr="0" dt="0"/>
  <p:txStyles>
    <p:title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p:titleStyle>
    <p:bodyStyle>
      <a:lvl1pPr marL="0" indent="0" algn="l" defTabSz="914400" rtl="0" eaLnBrk="1" latinLnBrk="0" hangingPunct="1">
        <a:lnSpc>
          <a:spcPct val="110000"/>
        </a:lnSpc>
        <a:spcBef>
          <a:spcPts val="600"/>
        </a:spcBef>
        <a:spcAft>
          <a:spcPts val="0"/>
        </a:spcAft>
        <a:buClr>
          <a:schemeClr val="tx2"/>
        </a:buClr>
        <a:buFont typeface="Symbol" panose="05050102010706020507" pitchFamily="18" charset="2"/>
        <a:buNone/>
        <a:defRPr sz="2000" b="0" kern="1200">
          <a:solidFill>
            <a:schemeClr val="tx2"/>
          </a:solidFill>
          <a:latin typeface="+mn-lt"/>
          <a:ea typeface="+mn-ea"/>
          <a:cs typeface="+mn-cs"/>
        </a:defRPr>
      </a:lvl1pPr>
      <a:lvl2pPr marL="174625" indent="-174625" algn="l" defTabSz="914400" rtl="0" eaLnBrk="1" latinLnBrk="0" hangingPunct="1">
        <a:lnSpc>
          <a:spcPct val="110000"/>
        </a:lnSpc>
        <a:spcBef>
          <a:spcPts val="600"/>
        </a:spcBef>
        <a:spcAft>
          <a:spcPts val="0"/>
        </a:spcAft>
        <a:buClr>
          <a:schemeClr val="tx2"/>
        </a:buClr>
        <a:buSzPct val="120000"/>
        <a:buFont typeface="Arial" panose="020B0604020202020204" pitchFamily="34" charset="0"/>
        <a:buChar char="•"/>
        <a:defRPr sz="1600" b="1" i="0" kern="1200">
          <a:solidFill>
            <a:schemeClr val="tx1"/>
          </a:solidFill>
          <a:latin typeface="+mn-lt"/>
          <a:ea typeface="+mn-ea"/>
          <a:cs typeface="+mn-cs"/>
        </a:defRPr>
      </a:lvl2pPr>
      <a:lvl3pPr marL="358775" indent="-184150" algn="l" defTabSz="914400" rtl="0" eaLnBrk="1" latinLnBrk="0" hangingPunct="1">
        <a:lnSpc>
          <a:spcPct val="110000"/>
        </a:lnSpc>
        <a:spcBef>
          <a:spcPts val="300"/>
        </a:spcBef>
        <a:spcAft>
          <a:spcPts val="0"/>
        </a:spcAft>
        <a:buClr>
          <a:schemeClr val="tx2"/>
        </a:buClr>
        <a:buFont typeface="Arial" panose="020B0604020202020204" pitchFamily="34" charset="0"/>
        <a:buChar char="-"/>
        <a:defRPr sz="1600" b="0" kern="1200">
          <a:solidFill>
            <a:schemeClr val="tx1"/>
          </a:solidFill>
          <a:latin typeface="+mn-lt"/>
          <a:ea typeface="+mn-ea"/>
          <a:cs typeface="+mn-cs"/>
        </a:defRPr>
      </a:lvl3pPr>
      <a:lvl4pPr marL="530225" indent="-171450" algn="l" defTabSz="914400" rtl="0" eaLnBrk="1" latinLnBrk="0" hangingPunct="1">
        <a:lnSpc>
          <a:spcPct val="110000"/>
        </a:lnSpc>
        <a:spcBef>
          <a:spcPts val="0"/>
        </a:spcBef>
        <a:spcAft>
          <a:spcPts val="0"/>
        </a:spcAft>
        <a:buClr>
          <a:schemeClr val="tx2"/>
        </a:buClr>
        <a:buSzPct val="100000"/>
        <a:buFont typeface="Arial" panose="020B0604020202020204" pitchFamily="34" charset="0"/>
        <a:buChar char="•"/>
        <a:defRPr sz="1200" b="0" kern="1200">
          <a:solidFill>
            <a:schemeClr val="tx1"/>
          </a:solidFill>
          <a:latin typeface="+mn-lt"/>
          <a:ea typeface="+mn-ea"/>
          <a:cs typeface="+mn-cs"/>
        </a:defRPr>
      </a:lvl4pPr>
      <a:lvl5pPr marL="538163" indent="-80963" algn="l" defTabSz="914400" rtl="0" eaLnBrk="1" latinLnBrk="0" hangingPunct="1">
        <a:lnSpc>
          <a:spcPct val="110000"/>
        </a:lnSpc>
        <a:spcBef>
          <a:spcPts val="0"/>
        </a:spcBef>
        <a:spcAft>
          <a:spcPts val="0"/>
        </a:spcAft>
        <a:buFont typeface="Arial" panose="020B0604020202020204" pitchFamily="34" charset="0"/>
        <a:buNone/>
        <a:defRPr sz="12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4015180"/>
      </p:ext>
    </p:extLst>
  </p:cSld>
  <p:clrMap bg1="lt1" tx1="dk1" bg2="lt2" tx2="dk2" accent1="accent1" accent2="accent2" accent3="accent3" accent4="accent4" accent5="accent5" accent6="accent6" hlink="hlink" folHlink="folHlink"/>
  <p:sldLayoutIdLst>
    <p:sldLayoutId id="2147483716" r:id="rId1"/>
    <p:sldLayoutId id="2147483717" r:id="rId2"/>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Trebuchet MS" pitchFamily="34" charset="0"/>
        </a:defRPr>
      </a:lvl2pPr>
      <a:lvl3pPr algn="ctr" rtl="0" eaLnBrk="0" fontAlgn="base" hangingPunct="0">
        <a:spcBef>
          <a:spcPct val="0"/>
        </a:spcBef>
        <a:spcAft>
          <a:spcPct val="0"/>
        </a:spcAft>
        <a:defRPr sz="4400">
          <a:solidFill>
            <a:schemeClr val="tx1"/>
          </a:solidFill>
          <a:latin typeface="Trebuchet MS" pitchFamily="34" charset="0"/>
        </a:defRPr>
      </a:lvl3pPr>
      <a:lvl4pPr algn="ctr" rtl="0" eaLnBrk="0" fontAlgn="base" hangingPunct="0">
        <a:spcBef>
          <a:spcPct val="0"/>
        </a:spcBef>
        <a:spcAft>
          <a:spcPct val="0"/>
        </a:spcAft>
        <a:defRPr sz="4400">
          <a:solidFill>
            <a:schemeClr val="tx1"/>
          </a:solidFill>
          <a:latin typeface="Trebuchet MS" pitchFamily="34" charset="0"/>
        </a:defRPr>
      </a:lvl4pPr>
      <a:lvl5pPr algn="ctr" rtl="0" eaLnBrk="0" fontAlgn="base" hangingPunct="0">
        <a:spcBef>
          <a:spcPct val="0"/>
        </a:spcBef>
        <a:spcAft>
          <a:spcPct val="0"/>
        </a:spcAft>
        <a:defRPr sz="4400">
          <a:solidFill>
            <a:schemeClr val="tx1"/>
          </a:solidFill>
          <a:latin typeface="Trebuchet MS" pitchFamily="34" charset="0"/>
        </a:defRPr>
      </a:lvl5pPr>
      <a:lvl6pPr marL="457200" algn="ctr" rtl="0" fontAlgn="base">
        <a:spcBef>
          <a:spcPct val="0"/>
        </a:spcBef>
        <a:spcAft>
          <a:spcPct val="0"/>
        </a:spcAft>
        <a:defRPr sz="4400">
          <a:solidFill>
            <a:schemeClr val="tx1"/>
          </a:solidFill>
          <a:latin typeface="Trebuchet MS" pitchFamily="34" charset="0"/>
        </a:defRPr>
      </a:lvl6pPr>
      <a:lvl7pPr marL="914400" algn="ctr" rtl="0" fontAlgn="base">
        <a:spcBef>
          <a:spcPct val="0"/>
        </a:spcBef>
        <a:spcAft>
          <a:spcPct val="0"/>
        </a:spcAft>
        <a:defRPr sz="4400">
          <a:solidFill>
            <a:schemeClr val="tx1"/>
          </a:solidFill>
          <a:latin typeface="Trebuchet MS" pitchFamily="34" charset="0"/>
        </a:defRPr>
      </a:lvl7pPr>
      <a:lvl8pPr marL="1371600" algn="ctr" rtl="0" fontAlgn="base">
        <a:spcBef>
          <a:spcPct val="0"/>
        </a:spcBef>
        <a:spcAft>
          <a:spcPct val="0"/>
        </a:spcAft>
        <a:defRPr sz="4400">
          <a:solidFill>
            <a:schemeClr val="tx1"/>
          </a:solidFill>
          <a:latin typeface="Trebuchet MS" pitchFamily="34" charset="0"/>
        </a:defRPr>
      </a:lvl8pPr>
      <a:lvl9pPr marL="1828800" algn="ctr" rtl="0" fontAlgn="base">
        <a:spcBef>
          <a:spcPct val="0"/>
        </a:spcBef>
        <a:spcAft>
          <a:spcPct val="0"/>
        </a:spcAft>
        <a:defRPr sz="4400">
          <a:solidFill>
            <a:schemeClr val="tx1"/>
          </a:solidFill>
          <a:latin typeface="Trebuchet MS"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0.emf"/><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12.emf"/><Relationship Id="rId5" Type="http://schemas.openxmlformats.org/officeDocument/2006/relationships/oleObject" Target="../embeddings/oleObject3.bin"/><Relationship Id="rId4" Type="http://schemas.openxmlformats.org/officeDocument/2006/relationships/image" Target="../media/image11.emf"/></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www.net-entreprises.fr/nomenclatures-dsn-p26v01/" TargetMode="Externa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mailto:dsn@fips-paritaire.fr"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mailto:svp.dsn@mutualite.fr" TargetMode="External"/><Relationship Id="rId4" Type="http://schemas.openxmlformats.org/officeDocument/2006/relationships/hyperlink" Target="mailto:dsn@sintia.fr"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net-entreprises.custhelp.com/app/answers/list_theme_dsn/p/1899" TargetMode="External"/><Relationship Id="rId7" Type="http://schemas.openxmlformats.org/officeDocument/2006/relationships/hyperlink" Target="https://net-entreprises.custhelp.com/app/answers/detail_dsn/a_id/2984/" TargetMode="External"/><Relationship Id="rId2" Type="http://schemas.openxmlformats.org/officeDocument/2006/relationships/notesSlide" Target="../notesSlides/notesSlide20.xml"/><Relationship Id="rId1" Type="http://schemas.openxmlformats.org/officeDocument/2006/relationships/slideLayout" Target="../slideLayouts/slideLayout13.xml"/><Relationship Id="rId6" Type="http://schemas.openxmlformats.org/officeDocument/2006/relationships/hyperlink" Target="https://net-entreprises.custhelp.com/app/answers/detail_dsn/a_id/2966" TargetMode="External"/><Relationship Id="rId5" Type="http://schemas.openxmlformats.org/officeDocument/2006/relationships/hyperlink" Target="https://www.net-entreprises.fr/media/documentation/dsn-phase3-regularisations-oc.pdf" TargetMode="External"/><Relationship Id="rId4" Type="http://schemas.openxmlformats.org/officeDocument/2006/relationships/hyperlink" Target="https://www.net-entreprises.fr/media/documentation/faq-dsn-oc-declarants.pdf"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hyperlink" Target="https://www.dsn-fpoc.fr/DSN-FPOC-GUIDE-DE%20PRISE-EN-MAIN-RAPIDE.pdf"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image" Target="../media/image15.emf"/><Relationship Id="rId5" Type="http://schemas.openxmlformats.org/officeDocument/2006/relationships/oleObject" Target="../embeddings/oleObject6.bin"/><Relationship Id="rId4" Type="http://schemas.openxmlformats.org/officeDocument/2006/relationships/hyperlink" Target="https://dsn-fpoc.fr/"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6.png"/><Relationship Id="rId7" Type="http://schemas.openxmlformats.org/officeDocument/2006/relationships/diagramColors" Target="../diagrams/colors3.xml"/><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0"/>
          </p:nvPr>
        </p:nvSpPr>
        <p:spPr>
          <a:xfrm>
            <a:off x="7507705" y="4818395"/>
            <a:ext cx="2842661" cy="684049"/>
          </a:xfrm>
        </p:spPr>
        <p:txBody>
          <a:bodyPr>
            <a:noAutofit/>
          </a:bodyPr>
          <a:lstStyle/>
          <a:p>
            <a:r>
              <a:rPr lang="fr-FR" sz="1600" b="1" dirty="0">
                <a:solidFill>
                  <a:schemeClr val="tx2"/>
                </a:solidFill>
              </a:rPr>
              <a:t>04 Juin 2026</a:t>
            </a:r>
          </a:p>
        </p:txBody>
      </p:sp>
      <p:sp>
        <p:nvSpPr>
          <p:cNvPr id="2" name="Title 1"/>
          <p:cNvSpPr>
            <a:spLocks noGrp="1"/>
          </p:cNvSpPr>
          <p:nvPr>
            <p:ph type="ctrTitle"/>
          </p:nvPr>
        </p:nvSpPr>
        <p:spPr>
          <a:xfrm>
            <a:off x="1909943" y="2533030"/>
            <a:ext cx="8372114" cy="1791940"/>
          </a:xfrm>
        </p:spPr>
        <p:txBody>
          <a:bodyPr/>
          <a:lstStyle/>
          <a:p>
            <a:pPr marL="0" indent="0" algn="ctr">
              <a:lnSpc>
                <a:spcPct val="200000"/>
              </a:lnSpc>
              <a:spcBef>
                <a:spcPts val="8400"/>
              </a:spcBef>
            </a:pPr>
            <a:r>
              <a:rPr lang="fr-FR" sz="2000" b="1" dirty="0">
                <a:effectLst/>
                <a:latin typeface="Aptos" panose="020B0004020202020204" pitchFamily="34" charset="0"/>
                <a:ea typeface="Calibri" panose="020F0502020204030204" pitchFamily="34" charset="0"/>
                <a:cs typeface="Times New Roman" panose="02020603050405020304" pitchFamily="18" charset="0"/>
              </a:rPr>
              <a:t>Complémentaire santé, prévoyance et retraite supplémentaire : bien déclarer vos données aux organismes complémentaires en DSN </a:t>
            </a:r>
            <a:endParaRPr lang="fr-FR" sz="3600" b="1" dirty="0">
              <a:solidFill>
                <a:schemeClr val="tx2"/>
              </a:solidFill>
            </a:endParaRPr>
          </a:p>
        </p:txBody>
      </p:sp>
    </p:spTree>
    <p:extLst>
      <p:ext uri="{BB962C8B-B14F-4D97-AF65-F5344CB8AC3E}">
        <p14:creationId xmlns:p14="http://schemas.microsoft.com/office/powerpoint/2010/main" val="4081973947"/>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69260" y="250024"/>
            <a:ext cx="8527615" cy="453646"/>
          </a:xfrm>
        </p:spPr>
        <p:txBody>
          <a:bodyPr>
            <a:normAutofit/>
          </a:bodyPr>
          <a:lstStyle/>
          <a:p>
            <a:pPr algn="l"/>
            <a:r>
              <a:rPr lang="fr-FR" sz="2200" dirty="0">
                <a:sym typeface="Wingdings" panose="05000000000000000000" pitchFamily="2" charset="2"/>
              </a:rPr>
              <a:t>La Fiche de Paramétrage pour vos données complémentaires (FPOC)</a:t>
            </a:r>
          </a:p>
        </p:txBody>
      </p:sp>
      <p:sp>
        <p:nvSpPr>
          <p:cNvPr id="3" name="Espace réservé du contenu 2"/>
          <p:cNvSpPr>
            <a:spLocks noGrp="1"/>
          </p:cNvSpPr>
          <p:nvPr>
            <p:ph idx="4294967295"/>
          </p:nvPr>
        </p:nvSpPr>
        <p:spPr>
          <a:xfrm>
            <a:off x="658368" y="1210060"/>
            <a:ext cx="10954512" cy="5228841"/>
          </a:xfrm>
        </p:spPr>
        <p:txBody>
          <a:bodyPr/>
          <a:lstStyle/>
          <a:p>
            <a:pPr marL="463550" indent="-285750">
              <a:lnSpc>
                <a:spcPct val="100000"/>
              </a:lnSpc>
              <a:spcBef>
                <a:spcPts val="1200"/>
              </a:spcBef>
              <a:buFont typeface="Wingdings" panose="05000000000000000000" pitchFamily="2" charset="2"/>
              <a:buChar char="q"/>
            </a:pPr>
            <a:r>
              <a:rPr lang="fr-FR" sz="2200" dirty="0">
                <a:solidFill>
                  <a:srgbClr val="E85811"/>
                </a:solidFill>
              </a:rPr>
              <a:t>Un déclarant peut accéder à sa ou ses fiches de paramétrage OC, en format natif XML ou format imprimable PDF :</a:t>
            </a:r>
          </a:p>
          <a:p>
            <a:pPr marL="177800" indent="0">
              <a:lnSpc>
                <a:spcPct val="100000"/>
              </a:lnSpc>
              <a:spcBef>
                <a:spcPts val="1200"/>
              </a:spcBef>
              <a:buNone/>
            </a:pPr>
            <a:endParaRPr lang="fr-FR" sz="1000" dirty="0">
              <a:solidFill>
                <a:srgbClr val="E85811"/>
              </a:solidFill>
            </a:endParaRPr>
          </a:p>
          <a:p>
            <a:pPr marL="792162" lvl="1" indent="-342900">
              <a:spcBef>
                <a:spcPts val="600"/>
              </a:spcBef>
              <a:buClr>
                <a:srgbClr val="404040"/>
              </a:buClr>
              <a:buFont typeface="Wingdings" panose="05000000000000000000" pitchFamily="2" charset="2"/>
              <a:buChar char="q"/>
            </a:pPr>
            <a:r>
              <a:rPr lang="fr-FR" sz="2000" dirty="0">
                <a:solidFill>
                  <a:schemeClr val="tx1">
                    <a:lumMod val="75000"/>
                    <a:lumOff val="25000"/>
                  </a:schemeClr>
                </a:solidFill>
              </a:rPr>
              <a:t>en mode manuel, via le tableau de bord Net-Entreprises :</a:t>
            </a:r>
          </a:p>
          <a:p>
            <a:pPr marL="792162" lvl="1" indent="-342900">
              <a:spcBef>
                <a:spcPts val="600"/>
              </a:spcBef>
              <a:buClr>
                <a:srgbClr val="404040"/>
              </a:buClr>
              <a:buFont typeface="Wingdings" panose="05000000000000000000" pitchFamily="2" charset="2"/>
              <a:buChar char="q"/>
            </a:pPr>
            <a:endParaRPr lang="fr-FR" sz="2000" dirty="0">
              <a:solidFill>
                <a:schemeClr val="tx1">
                  <a:lumMod val="75000"/>
                  <a:lumOff val="25000"/>
                </a:schemeClr>
              </a:solidFill>
            </a:endParaRPr>
          </a:p>
          <a:p>
            <a:pPr marL="792162" lvl="1" indent="-342900">
              <a:spcBef>
                <a:spcPts val="600"/>
              </a:spcBef>
              <a:buClr>
                <a:srgbClr val="404040"/>
              </a:buClr>
              <a:buFont typeface="Wingdings" panose="05000000000000000000" pitchFamily="2" charset="2"/>
              <a:buChar char="q"/>
            </a:pPr>
            <a:endParaRPr lang="fr-FR" sz="2000" dirty="0">
              <a:solidFill>
                <a:schemeClr val="tx1">
                  <a:lumMod val="75000"/>
                  <a:lumOff val="25000"/>
                </a:schemeClr>
              </a:solidFill>
            </a:endParaRPr>
          </a:p>
          <a:p>
            <a:pPr marL="792162" lvl="1" indent="-342900">
              <a:spcBef>
                <a:spcPts val="600"/>
              </a:spcBef>
              <a:buClr>
                <a:srgbClr val="404040"/>
              </a:buClr>
              <a:buFont typeface="Wingdings" panose="05000000000000000000" pitchFamily="2" charset="2"/>
              <a:buChar char="q"/>
            </a:pPr>
            <a:endParaRPr lang="fr-FR" sz="2000" dirty="0">
              <a:solidFill>
                <a:schemeClr val="tx1">
                  <a:lumMod val="75000"/>
                  <a:lumOff val="25000"/>
                </a:schemeClr>
              </a:solidFill>
            </a:endParaRPr>
          </a:p>
          <a:p>
            <a:pPr marL="792162" lvl="1" indent="-342900">
              <a:spcBef>
                <a:spcPts val="600"/>
              </a:spcBef>
              <a:buClr>
                <a:srgbClr val="404040"/>
              </a:buClr>
              <a:buFont typeface="Wingdings" panose="05000000000000000000" pitchFamily="2" charset="2"/>
              <a:buChar char="q"/>
            </a:pPr>
            <a:endParaRPr lang="fr-FR" sz="2000" dirty="0">
              <a:solidFill>
                <a:schemeClr val="tx1">
                  <a:lumMod val="75000"/>
                  <a:lumOff val="25000"/>
                </a:schemeClr>
              </a:solidFill>
            </a:endParaRPr>
          </a:p>
          <a:p>
            <a:pPr marL="792162" lvl="1" indent="-342900">
              <a:spcBef>
                <a:spcPts val="600"/>
              </a:spcBef>
              <a:buClr>
                <a:srgbClr val="404040"/>
              </a:buClr>
              <a:buFont typeface="Wingdings" panose="05000000000000000000" pitchFamily="2" charset="2"/>
              <a:buChar char="q"/>
            </a:pPr>
            <a:endParaRPr lang="fr-FR" sz="2000" dirty="0">
              <a:solidFill>
                <a:schemeClr val="tx1">
                  <a:lumMod val="75000"/>
                  <a:lumOff val="25000"/>
                </a:schemeClr>
              </a:solidFill>
            </a:endParaRPr>
          </a:p>
          <a:p>
            <a:pPr marL="792162" lvl="1" indent="-342900">
              <a:spcBef>
                <a:spcPts val="600"/>
              </a:spcBef>
              <a:buClr>
                <a:srgbClr val="404040"/>
              </a:buClr>
              <a:buFont typeface="Wingdings" panose="05000000000000000000" pitchFamily="2" charset="2"/>
              <a:buChar char="q"/>
            </a:pPr>
            <a:r>
              <a:rPr lang="fr-FR" sz="2000" dirty="0">
                <a:solidFill>
                  <a:schemeClr val="tx1">
                    <a:lumMod val="75000"/>
                    <a:lumOff val="25000"/>
                  </a:schemeClr>
                </a:solidFill>
                <a:sym typeface="Wingdings" panose="05000000000000000000" pitchFamily="2" charset="2"/>
              </a:rPr>
              <a:t>en mode API / </a:t>
            </a:r>
            <a:r>
              <a:rPr lang="fr-FR" sz="2000" dirty="0" err="1">
                <a:solidFill>
                  <a:schemeClr val="tx1">
                    <a:lumMod val="75000"/>
                    <a:lumOff val="25000"/>
                  </a:schemeClr>
                </a:solidFill>
                <a:sym typeface="Wingdings" panose="05000000000000000000" pitchFamily="2" charset="2"/>
              </a:rPr>
              <a:t>MtoM</a:t>
            </a:r>
            <a:r>
              <a:rPr lang="fr-FR" sz="2000" dirty="0">
                <a:solidFill>
                  <a:schemeClr val="tx1">
                    <a:lumMod val="75000"/>
                    <a:lumOff val="25000"/>
                  </a:schemeClr>
                </a:solidFill>
                <a:sym typeface="Wingdings" panose="05000000000000000000" pitchFamily="2" charset="2"/>
              </a:rPr>
              <a:t> </a:t>
            </a:r>
          </a:p>
          <a:p>
            <a:pPr marL="1192212" lvl="2" indent="-285750">
              <a:spcBef>
                <a:spcPts val="600"/>
              </a:spcBef>
              <a:buClr>
                <a:srgbClr val="404040"/>
              </a:buClr>
              <a:buFont typeface="Wingdings" panose="05000000000000000000" pitchFamily="2" charset="2"/>
              <a:buChar char="q"/>
            </a:pPr>
            <a:r>
              <a:rPr lang="fr-FR" sz="1600" dirty="0">
                <a:solidFill>
                  <a:schemeClr val="tx1">
                    <a:lumMod val="75000"/>
                    <a:lumOff val="25000"/>
                  </a:schemeClr>
                </a:solidFill>
                <a:sym typeface="Wingdings" panose="05000000000000000000" pitchFamily="2" charset="2"/>
              </a:rPr>
              <a:t>Automatisé par votre logiciel (renseignez-vous auprès de votre éditeur de logiciel de paie)</a:t>
            </a:r>
          </a:p>
        </p:txBody>
      </p:sp>
      <p:pic>
        <p:nvPicPr>
          <p:cNvPr id="8" name="Image 7">
            <a:extLst>
              <a:ext uri="{FF2B5EF4-FFF2-40B4-BE49-F238E27FC236}">
                <a16:creationId xmlns:a16="http://schemas.microsoft.com/office/drawing/2014/main" id="{0658CF1C-8298-DED7-8217-E0F206544449}"/>
              </a:ext>
            </a:extLst>
          </p:cNvPr>
          <p:cNvPicPr>
            <a:picLocks noChangeAspect="1"/>
          </p:cNvPicPr>
          <p:nvPr/>
        </p:nvPicPr>
        <p:blipFill>
          <a:blip r:embed="rId3"/>
          <a:stretch>
            <a:fillRect/>
          </a:stretch>
        </p:blipFill>
        <p:spPr>
          <a:xfrm>
            <a:off x="1652174" y="2676486"/>
            <a:ext cx="4762745" cy="1505027"/>
          </a:xfrm>
          <a:prstGeom prst="rect">
            <a:avLst/>
          </a:prstGeom>
        </p:spPr>
      </p:pic>
    </p:spTree>
    <p:extLst>
      <p:ext uri="{BB962C8B-B14F-4D97-AF65-F5344CB8AC3E}">
        <p14:creationId xmlns:p14="http://schemas.microsoft.com/office/powerpoint/2010/main" val="273712878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36892" y="238882"/>
            <a:ext cx="8291556" cy="453646"/>
          </a:xfrm>
        </p:spPr>
        <p:txBody>
          <a:bodyPr>
            <a:normAutofit fontScale="90000"/>
          </a:bodyPr>
          <a:lstStyle/>
          <a:p>
            <a:pPr algn="l"/>
            <a:r>
              <a:rPr lang="fr-FR" sz="2400" dirty="0">
                <a:sym typeface="Wingdings" panose="05000000000000000000" pitchFamily="2" charset="2"/>
              </a:rPr>
              <a:t>La Fiche de Paramétrage pour vos données complémentaires (FPOC)</a:t>
            </a:r>
          </a:p>
        </p:txBody>
      </p:sp>
      <p:sp>
        <p:nvSpPr>
          <p:cNvPr id="3" name="Espace réservé du contenu 2"/>
          <p:cNvSpPr>
            <a:spLocks noGrp="1"/>
          </p:cNvSpPr>
          <p:nvPr>
            <p:ph idx="4294967295"/>
          </p:nvPr>
        </p:nvSpPr>
        <p:spPr>
          <a:xfrm>
            <a:off x="658368" y="1210060"/>
            <a:ext cx="10954512" cy="5228841"/>
          </a:xfrm>
        </p:spPr>
        <p:txBody>
          <a:bodyPr/>
          <a:lstStyle/>
          <a:p>
            <a:pPr marL="463550" lvl="1" indent="-285750">
              <a:lnSpc>
                <a:spcPct val="150000"/>
              </a:lnSpc>
              <a:spcBef>
                <a:spcPts val="1200"/>
              </a:spcBef>
              <a:buClr>
                <a:schemeClr val="accent2"/>
              </a:buClr>
              <a:buFont typeface="Wingdings" panose="05000000000000000000" pitchFamily="2" charset="2"/>
              <a:buChar char="q"/>
            </a:pPr>
            <a:r>
              <a:rPr lang="fr-FR" sz="2200" dirty="0">
                <a:solidFill>
                  <a:srgbClr val="E85811"/>
                </a:solidFill>
                <a:sym typeface="Wingdings" panose="05000000000000000000" pitchFamily="2" charset="2"/>
              </a:rPr>
              <a:t>La récupération d’une fiche de paramétrage OC :</a:t>
            </a:r>
            <a:endParaRPr lang="fr-FR" sz="1000" dirty="0">
              <a:solidFill>
                <a:srgbClr val="E85811"/>
              </a:solidFill>
              <a:sym typeface="Wingdings" panose="05000000000000000000" pitchFamily="2" charset="2"/>
            </a:endParaRPr>
          </a:p>
          <a:p>
            <a:pPr marL="792162" lvl="1" indent="-342900">
              <a:lnSpc>
                <a:spcPct val="150000"/>
              </a:lnSpc>
              <a:spcBef>
                <a:spcPts val="600"/>
              </a:spcBef>
              <a:buClr>
                <a:srgbClr val="404040"/>
              </a:buClr>
              <a:buFont typeface="Wingdings" panose="05000000000000000000" pitchFamily="2" charset="2"/>
              <a:buChar char="q"/>
            </a:pPr>
            <a:r>
              <a:rPr lang="fr-FR" sz="2000" dirty="0">
                <a:solidFill>
                  <a:schemeClr val="tx1">
                    <a:lumMod val="75000"/>
                    <a:lumOff val="25000"/>
                  </a:schemeClr>
                </a:solidFill>
                <a:sym typeface="Wingdings" panose="05000000000000000000" pitchFamily="2" charset="2"/>
              </a:rPr>
              <a:t>est automatique pour les employeurs déclarant eux-mêmes en DSN</a:t>
            </a:r>
          </a:p>
          <a:p>
            <a:pPr marL="792162" lvl="1" indent="-342900">
              <a:lnSpc>
                <a:spcPct val="150000"/>
              </a:lnSpc>
              <a:spcBef>
                <a:spcPts val="600"/>
              </a:spcBef>
              <a:buClr>
                <a:srgbClr val="404040"/>
              </a:buClr>
              <a:buFont typeface="Wingdings" panose="05000000000000000000" pitchFamily="2" charset="2"/>
              <a:buChar char="q"/>
            </a:pPr>
            <a:r>
              <a:rPr lang="fr-FR" sz="2000" dirty="0">
                <a:sym typeface="Wingdings" panose="05000000000000000000" pitchFamily="2" charset="2"/>
              </a:rPr>
              <a:t>impose, pour les tiers-déclarants, le dépôt préalable de déclarations DSN (de test ou réelles) permettant d’initialiser les liens déclarant / déclaré</a:t>
            </a:r>
          </a:p>
          <a:p>
            <a:pPr marL="1192212" lvl="2" indent="-285750">
              <a:lnSpc>
                <a:spcPct val="150000"/>
              </a:lnSpc>
              <a:spcBef>
                <a:spcPts val="600"/>
              </a:spcBef>
              <a:buClr>
                <a:srgbClr val="404040"/>
              </a:buClr>
              <a:buFont typeface="Wingdings" panose="05000000000000000000" pitchFamily="2" charset="2"/>
              <a:buChar char="q"/>
            </a:pPr>
            <a:r>
              <a:rPr lang="fr-FR" sz="1600" dirty="0">
                <a:sym typeface="Wingdings" panose="05000000000000000000" pitchFamily="2" charset="2"/>
              </a:rPr>
              <a:t>Ces DSN ne doivent pas nécessairement comporter de données OC</a:t>
            </a:r>
          </a:p>
          <a:p>
            <a:pPr marL="1192212" lvl="2" indent="-285750">
              <a:lnSpc>
                <a:spcPct val="150000"/>
              </a:lnSpc>
              <a:spcBef>
                <a:spcPts val="600"/>
              </a:spcBef>
              <a:buClr>
                <a:srgbClr val="404040"/>
              </a:buClr>
              <a:buFont typeface="Wingdings" panose="05000000000000000000" pitchFamily="2" charset="2"/>
              <a:buChar char="q"/>
            </a:pPr>
            <a:endParaRPr lang="fr-FR" sz="1600" dirty="0">
              <a:solidFill>
                <a:schemeClr val="tx1">
                  <a:lumMod val="75000"/>
                  <a:lumOff val="25000"/>
                </a:schemeClr>
              </a:solidFill>
              <a:sym typeface="Wingdings" panose="05000000000000000000" pitchFamily="2" charset="2"/>
            </a:endParaRPr>
          </a:p>
          <a:p>
            <a:pPr marL="520700" lvl="1" indent="-342900">
              <a:lnSpc>
                <a:spcPct val="150000"/>
              </a:lnSpc>
              <a:spcBef>
                <a:spcPts val="1200"/>
              </a:spcBef>
              <a:buClr>
                <a:schemeClr val="accent2"/>
              </a:buClr>
              <a:buFont typeface="Wingdings" panose="05000000000000000000" pitchFamily="2" charset="2"/>
              <a:buChar char="q"/>
            </a:pPr>
            <a:r>
              <a:rPr lang="fr-FR" sz="2200" dirty="0">
                <a:solidFill>
                  <a:srgbClr val="E85811"/>
                </a:solidFill>
                <a:sym typeface="Wingdings" panose="05000000000000000000" pitchFamily="2" charset="2"/>
              </a:rPr>
              <a:t>Un dispositif permettant d’informer automatiquement les déclarants de la mise à disposition de fiches nouvelles ou mises à jour est disponible sur Net-entreprises</a:t>
            </a:r>
          </a:p>
          <a:p>
            <a:pPr marL="792162" lvl="1" indent="-342900">
              <a:lnSpc>
                <a:spcPct val="150000"/>
              </a:lnSpc>
              <a:spcBef>
                <a:spcPts val="600"/>
              </a:spcBef>
              <a:buClr>
                <a:srgbClr val="404040"/>
              </a:buClr>
              <a:buFont typeface="Wingdings" panose="05000000000000000000" pitchFamily="2" charset="2"/>
              <a:buChar char="q"/>
            </a:pPr>
            <a:r>
              <a:rPr lang="fr-FR" sz="2000" dirty="0"/>
              <a:t>Attention, cette fonctionnalité est désactivée par défaut</a:t>
            </a:r>
          </a:p>
        </p:txBody>
      </p:sp>
    </p:spTree>
    <p:extLst>
      <p:ext uri="{BB962C8B-B14F-4D97-AF65-F5344CB8AC3E}">
        <p14:creationId xmlns:p14="http://schemas.microsoft.com/office/powerpoint/2010/main" val="79673470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04524" y="238882"/>
            <a:ext cx="8323924" cy="453646"/>
          </a:xfrm>
        </p:spPr>
        <p:txBody>
          <a:bodyPr>
            <a:normAutofit fontScale="90000"/>
          </a:bodyPr>
          <a:lstStyle/>
          <a:p>
            <a:pPr algn="l"/>
            <a:r>
              <a:rPr lang="fr-FR" sz="2400" dirty="0">
                <a:sym typeface="Wingdings" panose="05000000000000000000" pitchFamily="2" charset="2"/>
              </a:rPr>
              <a:t>La Fiche de Paramétrage pour vos données complémentaires (FPOC)</a:t>
            </a:r>
          </a:p>
        </p:txBody>
      </p:sp>
      <p:pic>
        <p:nvPicPr>
          <p:cNvPr id="5" name="Image 4">
            <a:extLst>
              <a:ext uri="{FF2B5EF4-FFF2-40B4-BE49-F238E27FC236}">
                <a16:creationId xmlns:a16="http://schemas.microsoft.com/office/drawing/2014/main" id="{9DE7CEF3-E79B-E06B-B63B-EF362F9DBA8A}"/>
              </a:ext>
            </a:extLst>
          </p:cNvPr>
          <p:cNvPicPr>
            <a:picLocks noChangeAspect="1"/>
          </p:cNvPicPr>
          <p:nvPr/>
        </p:nvPicPr>
        <p:blipFill>
          <a:blip r:embed="rId3"/>
          <a:stretch>
            <a:fillRect/>
          </a:stretch>
        </p:blipFill>
        <p:spPr>
          <a:xfrm>
            <a:off x="952553" y="1027689"/>
            <a:ext cx="9427837" cy="5057802"/>
          </a:xfrm>
          <a:prstGeom prst="rect">
            <a:avLst/>
          </a:prstGeom>
        </p:spPr>
      </p:pic>
      <p:graphicFrame>
        <p:nvGraphicFramePr>
          <p:cNvPr id="7" name="Objet 6">
            <a:extLst>
              <a:ext uri="{FF2B5EF4-FFF2-40B4-BE49-F238E27FC236}">
                <a16:creationId xmlns:a16="http://schemas.microsoft.com/office/drawing/2014/main" id="{3F58D489-FB36-A5AD-0103-5155B444287E}"/>
              </a:ext>
            </a:extLst>
          </p:cNvPr>
          <p:cNvGraphicFramePr>
            <a:graphicFrameLocks noChangeAspect="1"/>
          </p:cNvGraphicFramePr>
          <p:nvPr/>
        </p:nvGraphicFramePr>
        <p:xfrm>
          <a:off x="10585704" y="2146364"/>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4" imgW="914597" imgH="806311" progId="Acrobat.Document.DC">
                  <p:embed/>
                </p:oleObj>
              </mc:Choice>
              <mc:Fallback>
                <p:oleObj name="Acrobat Document" showAsIcon="1" r:id="rId4" imgW="914597" imgH="806311" progId="Acrobat.Document.DC">
                  <p:embed/>
                  <p:pic>
                    <p:nvPicPr>
                      <p:cNvPr id="7" name="Objet 6">
                        <a:extLst>
                          <a:ext uri="{FF2B5EF4-FFF2-40B4-BE49-F238E27FC236}">
                            <a16:creationId xmlns:a16="http://schemas.microsoft.com/office/drawing/2014/main" id="{3F58D489-FB36-A5AD-0103-5155B444287E}"/>
                          </a:ext>
                        </a:extLst>
                      </p:cNvPr>
                      <p:cNvPicPr/>
                      <p:nvPr/>
                    </p:nvPicPr>
                    <p:blipFill>
                      <a:blip r:embed="rId5"/>
                      <a:stretch>
                        <a:fillRect/>
                      </a:stretch>
                    </p:blipFill>
                    <p:spPr>
                      <a:xfrm>
                        <a:off x="10585704" y="2146364"/>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98560640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50F0D6-391F-A90B-0390-3EADE14F2AD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ECD613-C579-964A-6497-CE6163CF1466}"/>
              </a:ext>
            </a:extLst>
          </p:cNvPr>
          <p:cNvSpPr>
            <a:spLocks noGrp="1"/>
          </p:cNvSpPr>
          <p:nvPr>
            <p:ph type="title"/>
          </p:nvPr>
        </p:nvSpPr>
        <p:spPr>
          <a:ln w="76200"/>
          <a:effectLst>
            <a:outerShdw blurRad="50800" dist="38100" dir="13500000" algn="b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fr-FR" sz="5400" dirty="0"/>
              <a:t>Les données en DSN pour vos organismes complémentaires</a:t>
            </a:r>
          </a:p>
        </p:txBody>
      </p:sp>
    </p:spTree>
    <p:extLst>
      <p:ext uri="{BB962C8B-B14F-4D97-AF65-F5344CB8AC3E}">
        <p14:creationId xmlns:p14="http://schemas.microsoft.com/office/powerpoint/2010/main" val="14236376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85444" y="214106"/>
            <a:ext cx="8523938" cy="453646"/>
          </a:xfrm>
        </p:spPr>
        <p:txBody>
          <a:bodyPr>
            <a:normAutofit/>
          </a:bodyPr>
          <a:lstStyle/>
          <a:p>
            <a:pPr algn="l"/>
            <a:r>
              <a:rPr lang="fr-FR" sz="2400" dirty="0"/>
              <a:t>Les données en DSN pour vos organismes complémentaires</a:t>
            </a:r>
          </a:p>
        </p:txBody>
      </p:sp>
      <p:sp>
        <p:nvSpPr>
          <p:cNvPr id="3" name="Espace réservé du contenu 2"/>
          <p:cNvSpPr>
            <a:spLocks noGrp="1"/>
          </p:cNvSpPr>
          <p:nvPr>
            <p:ph idx="4294967295"/>
          </p:nvPr>
        </p:nvSpPr>
        <p:spPr>
          <a:xfrm>
            <a:off x="685800" y="1242812"/>
            <a:ext cx="9723582" cy="4947436"/>
          </a:xfrm>
        </p:spPr>
        <p:txBody>
          <a:bodyPr/>
          <a:lstStyle/>
          <a:p>
            <a:pPr marL="177800" indent="0">
              <a:lnSpc>
                <a:spcPct val="100000"/>
              </a:lnSpc>
              <a:spcBef>
                <a:spcPts val="1200"/>
              </a:spcBef>
              <a:buNone/>
            </a:pPr>
            <a:r>
              <a:rPr lang="fr-FR" sz="2200" dirty="0">
                <a:solidFill>
                  <a:srgbClr val="E85811"/>
                </a:solidFill>
              </a:rPr>
              <a:t>Une logique « communautaire » : </a:t>
            </a:r>
          </a:p>
          <a:p>
            <a:pPr marL="920750" lvl="1" indent="-285750">
              <a:lnSpc>
                <a:spcPct val="100000"/>
              </a:lnSpc>
              <a:spcBef>
                <a:spcPts val="1200"/>
              </a:spcBef>
              <a:buFont typeface="Wingdings" panose="05000000000000000000" pitchFamily="2" charset="2"/>
              <a:buChar char="q"/>
            </a:pPr>
            <a:r>
              <a:rPr lang="fr-FR" sz="1800" dirty="0">
                <a:solidFill>
                  <a:srgbClr val="E85811"/>
                </a:solidFill>
              </a:rPr>
              <a:t>Les rubriques de chaque structure (« bloc » dans la terminologie DSN), sont partagées pour la plupart entre différents organismes.</a:t>
            </a:r>
            <a:endParaRPr lang="fr-FR" sz="2200" dirty="0">
              <a:solidFill>
                <a:srgbClr val="E85811"/>
              </a:solidFill>
            </a:endParaRPr>
          </a:p>
          <a:p>
            <a:pPr marL="920750" lvl="1" indent="-285750">
              <a:lnSpc>
                <a:spcPct val="100000"/>
              </a:lnSpc>
              <a:spcBef>
                <a:spcPts val="1200"/>
              </a:spcBef>
              <a:buFont typeface="Wingdings" panose="05000000000000000000" pitchFamily="2" charset="2"/>
              <a:buChar char="q"/>
            </a:pPr>
            <a:r>
              <a:rPr lang="fr-FR" sz="1800" dirty="0">
                <a:solidFill>
                  <a:srgbClr val="E85811"/>
                </a:solidFill>
              </a:rPr>
              <a:t>Concernant les OC, les consignes de base figurent dans le cahier technique, mais font l’objet notamment de deux documents complémentaires indispensables :</a:t>
            </a:r>
          </a:p>
          <a:p>
            <a:pPr marL="177800" indent="0">
              <a:lnSpc>
                <a:spcPct val="100000"/>
              </a:lnSpc>
              <a:spcBef>
                <a:spcPts val="1200"/>
              </a:spcBef>
              <a:buNone/>
            </a:pPr>
            <a:endParaRPr lang="fr-FR" sz="900" dirty="0">
              <a:solidFill>
                <a:srgbClr val="E85811"/>
              </a:solidFill>
            </a:endParaRPr>
          </a:p>
          <a:p>
            <a:pPr marL="1192212" lvl="2" indent="-285750">
              <a:spcBef>
                <a:spcPts val="900"/>
              </a:spcBef>
              <a:buClr>
                <a:srgbClr val="404040"/>
              </a:buClr>
              <a:buFont typeface="Wingdings" panose="05000000000000000000" pitchFamily="2" charset="2"/>
              <a:buChar char="q"/>
            </a:pPr>
            <a:r>
              <a:rPr lang="fr-FR" sz="1600" dirty="0">
                <a:solidFill>
                  <a:schemeClr val="tx1">
                    <a:lumMod val="75000"/>
                    <a:lumOff val="25000"/>
                  </a:schemeClr>
                </a:solidFill>
              </a:rPr>
              <a:t>modélisation des données Phase 3 pour les Organismes Complémentaires (DSN-OC-2024-10-V.def.pdf)</a:t>
            </a:r>
          </a:p>
          <a:p>
            <a:pPr marL="792162" lvl="1" indent="-342900">
              <a:spcBef>
                <a:spcPts val="900"/>
              </a:spcBef>
              <a:buClr>
                <a:srgbClr val="404040"/>
              </a:buClr>
              <a:buFont typeface="Wingdings" panose="05000000000000000000" pitchFamily="2" charset="2"/>
              <a:buChar char="q"/>
            </a:pPr>
            <a:endParaRPr lang="fr-FR" sz="2000" dirty="0">
              <a:solidFill>
                <a:schemeClr val="tx1">
                  <a:lumMod val="75000"/>
                  <a:lumOff val="25000"/>
                </a:schemeClr>
              </a:solidFill>
            </a:endParaRPr>
          </a:p>
          <a:p>
            <a:pPr marL="1192212" lvl="2" indent="-285750">
              <a:spcBef>
                <a:spcPts val="900"/>
              </a:spcBef>
              <a:buClr>
                <a:srgbClr val="404040"/>
              </a:buClr>
              <a:buFont typeface="Wingdings" panose="05000000000000000000" pitchFamily="2" charset="2"/>
              <a:buChar char="q"/>
            </a:pPr>
            <a:r>
              <a:rPr lang="fr-FR" sz="1600" dirty="0">
                <a:solidFill>
                  <a:schemeClr val="tx1">
                    <a:lumMod val="75000"/>
                    <a:lumOff val="25000"/>
                  </a:schemeClr>
                </a:solidFill>
              </a:rPr>
              <a:t>paiement des cotisations aux Organismes Complémentaires en phase 3 (DSN-Paiement Phase3-OC-10-11-2026-V1.6.pdf &amp; DSN-Régularisations-OC-2024-10-v.pdf)</a:t>
            </a:r>
          </a:p>
        </p:txBody>
      </p:sp>
      <p:graphicFrame>
        <p:nvGraphicFramePr>
          <p:cNvPr id="5" name="Objet 4">
            <a:extLst>
              <a:ext uri="{FF2B5EF4-FFF2-40B4-BE49-F238E27FC236}">
                <a16:creationId xmlns:a16="http://schemas.microsoft.com/office/drawing/2014/main" id="{7B50AA09-4AB9-911C-2E3E-1D6641D0673C}"/>
              </a:ext>
            </a:extLst>
          </p:cNvPr>
          <p:cNvGraphicFramePr>
            <a:graphicFrameLocks noChangeAspect="1"/>
          </p:cNvGraphicFramePr>
          <p:nvPr>
            <p:extLst>
              <p:ext uri="{D42A27DB-BD31-4B8C-83A1-F6EECF244321}">
                <p14:modId xmlns:p14="http://schemas.microsoft.com/office/powerpoint/2010/main" val="941695647"/>
              </p:ext>
            </p:extLst>
          </p:nvPr>
        </p:nvGraphicFramePr>
        <p:xfrm>
          <a:off x="4712566" y="4990695"/>
          <a:ext cx="835025" cy="731838"/>
        </p:xfrm>
        <a:graphic>
          <a:graphicData uri="http://schemas.openxmlformats.org/presentationml/2006/ole">
            <mc:AlternateContent xmlns:mc="http://schemas.openxmlformats.org/markup-compatibility/2006">
              <mc:Choice xmlns:v="urn:schemas-microsoft-com:vml" Requires="v">
                <p:oleObj name="Acrobat Document" showAsIcon="1" r:id="rId3" imgW="834480" imgH="732240" progId="Acrobat.Document.DC">
                  <p:embed/>
                </p:oleObj>
              </mc:Choice>
              <mc:Fallback>
                <p:oleObj name="Acrobat Document" showAsIcon="1" r:id="rId3" imgW="834480" imgH="732240" progId="Acrobat.Document.DC">
                  <p:embed/>
                  <p:pic>
                    <p:nvPicPr>
                      <p:cNvPr id="5" name="Objet 4">
                        <a:extLst>
                          <a:ext uri="{FF2B5EF4-FFF2-40B4-BE49-F238E27FC236}">
                            <a16:creationId xmlns:a16="http://schemas.microsoft.com/office/drawing/2014/main" id="{7B50AA09-4AB9-911C-2E3E-1D6641D0673C}"/>
                          </a:ext>
                        </a:extLst>
                      </p:cNvPr>
                      <p:cNvPicPr/>
                      <p:nvPr/>
                    </p:nvPicPr>
                    <p:blipFill>
                      <a:blip r:embed="rId4"/>
                      <a:stretch>
                        <a:fillRect/>
                      </a:stretch>
                    </p:blipFill>
                    <p:spPr>
                      <a:xfrm>
                        <a:off x="4712566" y="4990695"/>
                        <a:ext cx="835025" cy="731838"/>
                      </a:xfrm>
                      <a:prstGeom prst="rect">
                        <a:avLst/>
                      </a:prstGeom>
                    </p:spPr>
                  </p:pic>
                </p:oleObj>
              </mc:Fallback>
            </mc:AlternateContent>
          </a:graphicData>
        </a:graphic>
      </p:graphicFrame>
      <p:graphicFrame>
        <p:nvGraphicFramePr>
          <p:cNvPr id="8" name="Objet 7">
            <a:extLst>
              <a:ext uri="{FF2B5EF4-FFF2-40B4-BE49-F238E27FC236}">
                <a16:creationId xmlns:a16="http://schemas.microsoft.com/office/drawing/2014/main" id="{FE8CC982-10C7-102E-78D2-F19897EF9F59}"/>
              </a:ext>
            </a:extLst>
          </p:cNvPr>
          <p:cNvGraphicFramePr>
            <a:graphicFrameLocks noChangeAspect="1"/>
          </p:cNvGraphicFramePr>
          <p:nvPr>
            <p:extLst>
              <p:ext uri="{D42A27DB-BD31-4B8C-83A1-F6EECF244321}">
                <p14:modId xmlns:p14="http://schemas.microsoft.com/office/powerpoint/2010/main" val="2555165900"/>
              </p:ext>
            </p:extLst>
          </p:nvPr>
        </p:nvGraphicFramePr>
        <p:xfrm>
          <a:off x="5020428" y="3716530"/>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5" imgW="914400" imgH="806585" progId="Acrobat.Document.DC">
                  <p:embed/>
                </p:oleObj>
              </mc:Choice>
              <mc:Fallback>
                <p:oleObj name="Acrobat Document" showAsIcon="1" r:id="rId5" imgW="914400" imgH="806585" progId="Acrobat.Document.DC">
                  <p:embed/>
                  <p:pic>
                    <p:nvPicPr>
                      <p:cNvPr id="8" name="Objet 7">
                        <a:extLst>
                          <a:ext uri="{FF2B5EF4-FFF2-40B4-BE49-F238E27FC236}">
                            <a16:creationId xmlns:a16="http://schemas.microsoft.com/office/drawing/2014/main" id="{FE8CC982-10C7-102E-78D2-F19897EF9F59}"/>
                          </a:ext>
                        </a:extLst>
                      </p:cNvPr>
                      <p:cNvPicPr/>
                      <p:nvPr/>
                    </p:nvPicPr>
                    <p:blipFill>
                      <a:blip r:embed="rId6"/>
                      <a:stretch>
                        <a:fillRect/>
                      </a:stretch>
                    </p:blipFill>
                    <p:spPr>
                      <a:xfrm>
                        <a:off x="5020428" y="3716530"/>
                        <a:ext cx="914400" cy="806450"/>
                      </a:xfrm>
                      <a:prstGeom prst="rect">
                        <a:avLst/>
                      </a:prstGeom>
                    </p:spPr>
                  </p:pic>
                </p:oleObj>
              </mc:Fallback>
            </mc:AlternateContent>
          </a:graphicData>
        </a:graphic>
      </p:graphicFrame>
      <p:graphicFrame>
        <p:nvGraphicFramePr>
          <p:cNvPr id="9" name="Objet 8">
            <a:extLst>
              <a:ext uri="{FF2B5EF4-FFF2-40B4-BE49-F238E27FC236}">
                <a16:creationId xmlns:a16="http://schemas.microsoft.com/office/drawing/2014/main" id="{9F8E21B7-98F8-42E6-C907-6F6DE9ED55C4}"/>
              </a:ext>
            </a:extLst>
          </p:cNvPr>
          <p:cNvGraphicFramePr>
            <a:graphicFrameLocks noChangeAspect="1"/>
          </p:cNvGraphicFramePr>
          <p:nvPr>
            <p:extLst>
              <p:ext uri="{D42A27DB-BD31-4B8C-83A1-F6EECF244321}">
                <p14:modId xmlns:p14="http://schemas.microsoft.com/office/powerpoint/2010/main" val="1277348511"/>
              </p:ext>
            </p:extLst>
          </p:nvPr>
        </p:nvGraphicFramePr>
        <p:xfrm>
          <a:off x="5799221" y="4953389"/>
          <a:ext cx="914400" cy="806450"/>
        </p:xfrm>
        <a:graphic>
          <a:graphicData uri="http://schemas.openxmlformats.org/presentationml/2006/ole">
            <mc:AlternateContent xmlns:mc="http://schemas.openxmlformats.org/markup-compatibility/2006">
              <mc:Choice xmlns:v="urn:schemas-microsoft-com:vml" Requires="v">
                <p:oleObj name="Acrobat Document" showAsIcon="1" r:id="rId7" imgW="914400" imgH="806585" progId="Acrobat.Document.DC">
                  <p:embed/>
                </p:oleObj>
              </mc:Choice>
              <mc:Fallback>
                <p:oleObj name="Acrobat Document" showAsIcon="1" r:id="rId7" imgW="914400" imgH="806585" progId="Acrobat.Document.DC">
                  <p:embed/>
                  <p:pic>
                    <p:nvPicPr>
                      <p:cNvPr id="9" name="Objet 8">
                        <a:extLst>
                          <a:ext uri="{FF2B5EF4-FFF2-40B4-BE49-F238E27FC236}">
                            <a16:creationId xmlns:a16="http://schemas.microsoft.com/office/drawing/2014/main" id="{9F8E21B7-98F8-42E6-C907-6F6DE9ED55C4}"/>
                          </a:ext>
                        </a:extLst>
                      </p:cNvPr>
                      <p:cNvPicPr/>
                      <p:nvPr/>
                    </p:nvPicPr>
                    <p:blipFill>
                      <a:blip r:embed="rId8"/>
                      <a:stretch>
                        <a:fillRect/>
                      </a:stretch>
                    </p:blipFill>
                    <p:spPr>
                      <a:xfrm>
                        <a:off x="5799221" y="4953389"/>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633617551"/>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77352" y="238882"/>
            <a:ext cx="8251096" cy="453646"/>
          </a:xfrm>
        </p:spPr>
        <p:txBody>
          <a:bodyPr>
            <a:normAutofit/>
          </a:bodyPr>
          <a:lstStyle/>
          <a:p>
            <a:pPr algn="l"/>
            <a:r>
              <a:rPr lang="fr-FR" sz="2400" dirty="0"/>
              <a:t>Les données en DSN pour vos organismes complémentaires</a:t>
            </a:r>
          </a:p>
        </p:txBody>
      </p:sp>
      <p:sp>
        <p:nvSpPr>
          <p:cNvPr id="3" name="Espace réservé du contenu 2"/>
          <p:cNvSpPr>
            <a:spLocks noGrp="1"/>
          </p:cNvSpPr>
          <p:nvPr>
            <p:ph idx="4294967295"/>
          </p:nvPr>
        </p:nvSpPr>
        <p:spPr>
          <a:xfrm>
            <a:off x="713232" y="1204538"/>
            <a:ext cx="10405872" cy="5018711"/>
          </a:xfrm>
        </p:spPr>
        <p:txBody>
          <a:bodyPr/>
          <a:lstStyle/>
          <a:p>
            <a:pPr marL="463550" indent="-285750">
              <a:lnSpc>
                <a:spcPct val="100000"/>
              </a:lnSpc>
              <a:spcBef>
                <a:spcPts val="1200"/>
              </a:spcBef>
              <a:buFont typeface="Wingdings" panose="05000000000000000000" pitchFamily="2" charset="2"/>
              <a:buChar char="q"/>
            </a:pPr>
            <a:r>
              <a:rPr lang="fr-FR" sz="2200" dirty="0">
                <a:solidFill>
                  <a:srgbClr val="E85811"/>
                </a:solidFill>
              </a:rPr>
              <a:t>Les grands groupes de données que vous transmettez à vos organismes via la DSN : </a:t>
            </a:r>
          </a:p>
          <a:p>
            <a:pPr marL="177800" indent="0">
              <a:lnSpc>
                <a:spcPct val="100000"/>
              </a:lnSpc>
              <a:spcBef>
                <a:spcPts val="1200"/>
              </a:spcBef>
              <a:buNone/>
            </a:pPr>
            <a:endParaRPr lang="fr-FR" sz="1000" dirty="0">
              <a:solidFill>
                <a:srgbClr val="E85811"/>
              </a:solidFill>
            </a:endParaRPr>
          </a:p>
        </p:txBody>
      </p:sp>
      <p:graphicFrame>
        <p:nvGraphicFramePr>
          <p:cNvPr id="6" name="Diagramme 5">
            <a:extLst>
              <a:ext uri="{FF2B5EF4-FFF2-40B4-BE49-F238E27FC236}">
                <a16:creationId xmlns:a16="http://schemas.microsoft.com/office/drawing/2014/main" id="{0B630933-94EA-AF33-BF67-0671AB5BC372}"/>
              </a:ext>
            </a:extLst>
          </p:cNvPr>
          <p:cNvGraphicFramePr/>
          <p:nvPr>
            <p:extLst>
              <p:ext uri="{D42A27DB-BD31-4B8C-83A1-F6EECF244321}">
                <p14:modId xmlns:p14="http://schemas.microsoft.com/office/powerpoint/2010/main" val="1194308900"/>
              </p:ext>
            </p:extLst>
          </p:nvPr>
        </p:nvGraphicFramePr>
        <p:xfrm>
          <a:off x="1613498" y="779368"/>
          <a:ext cx="9127849" cy="5760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718443"/>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53076" y="238882"/>
            <a:ext cx="8275372" cy="453646"/>
          </a:xfrm>
        </p:spPr>
        <p:txBody>
          <a:bodyPr>
            <a:normAutofit/>
          </a:bodyPr>
          <a:lstStyle/>
          <a:p>
            <a:pPr algn="l"/>
            <a:r>
              <a:rPr lang="fr-FR" sz="2400" dirty="0"/>
              <a:t>Focus sur les données de paiement OC en DSN</a:t>
            </a:r>
          </a:p>
        </p:txBody>
      </p:sp>
      <p:sp>
        <p:nvSpPr>
          <p:cNvPr id="3" name="Espace réservé du contenu 2"/>
          <p:cNvSpPr>
            <a:spLocks noGrp="1"/>
          </p:cNvSpPr>
          <p:nvPr>
            <p:ph idx="4294967295"/>
          </p:nvPr>
        </p:nvSpPr>
        <p:spPr>
          <a:xfrm>
            <a:off x="594360" y="1174072"/>
            <a:ext cx="10890504" cy="4947436"/>
          </a:xfrm>
        </p:spPr>
        <p:txBody>
          <a:bodyPr>
            <a:normAutofit fontScale="92500"/>
          </a:bodyPr>
          <a:lstStyle/>
          <a:p>
            <a:pPr marL="463550" indent="-285750" algn="just">
              <a:lnSpc>
                <a:spcPct val="150000"/>
              </a:lnSpc>
              <a:spcBef>
                <a:spcPts val="1200"/>
              </a:spcBef>
              <a:buFont typeface="Wingdings" panose="05000000000000000000" pitchFamily="2" charset="2"/>
              <a:buChar char="q"/>
            </a:pPr>
            <a:r>
              <a:rPr lang="fr-FR" sz="2200" dirty="0">
                <a:solidFill>
                  <a:srgbClr val="E85811"/>
                </a:solidFill>
              </a:rPr>
              <a:t>Le ou les blocs Versement organisme de protection sociale (bloc 20) permettent au déclarant / tiers- déclarant de renseigner les informations relatives au </a:t>
            </a:r>
            <a:r>
              <a:rPr lang="fr-FR" sz="2200" b="1" dirty="0">
                <a:solidFill>
                  <a:srgbClr val="E85811"/>
                </a:solidFill>
              </a:rPr>
              <a:t>paiement des cotisations individuelles</a:t>
            </a:r>
          </a:p>
          <a:p>
            <a:pPr marL="463550" indent="-285750" algn="just">
              <a:lnSpc>
                <a:spcPct val="150000"/>
              </a:lnSpc>
              <a:spcBef>
                <a:spcPts val="1200"/>
              </a:spcBef>
              <a:buFont typeface="Wingdings" panose="05000000000000000000" pitchFamily="2" charset="2"/>
              <a:buChar char="q"/>
            </a:pPr>
            <a:endParaRPr lang="fr-FR" sz="2200" dirty="0">
              <a:solidFill>
                <a:srgbClr val="E85811"/>
              </a:solidFill>
            </a:endParaRPr>
          </a:p>
          <a:p>
            <a:pPr marL="463550" indent="-285750" algn="just">
              <a:lnSpc>
                <a:spcPct val="150000"/>
              </a:lnSpc>
              <a:spcBef>
                <a:spcPts val="1200"/>
              </a:spcBef>
              <a:buFont typeface="Wingdings" panose="05000000000000000000" pitchFamily="2" charset="2"/>
              <a:buChar char="q"/>
            </a:pPr>
            <a:r>
              <a:rPr lang="fr-FR" sz="2200" dirty="0">
                <a:solidFill>
                  <a:srgbClr val="E85811"/>
                </a:solidFill>
              </a:rPr>
              <a:t>Un ou plusieurs blocs Versement (bloc 20) peuvent être présents dans la DSN pour chaque organisme en fonction de la fréquence des paiements.</a:t>
            </a:r>
          </a:p>
          <a:p>
            <a:pPr marL="792162" lvl="1" indent="-342900" algn="just">
              <a:lnSpc>
                <a:spcPct val="110000"/>
              </a:lnSpc>
              <a:spcBef>
                <a:spcPts val="900"/>
              </a:spcBef>
              <a:buClr>
                <a:srgbClr val="404040"/>
              </a:buClr>
              <a:buFont typeface="Wingdings" panose="05000000000000000000" pitchFamily="2" charset="2"/>
              <a:buChar char="q"/>
            </a:pPr>
            <a:r>
              <a:rPr lang="fr-FR" sz="1900" dirty="0">
                <a:solidFill>
                  <a:schemeClr val="tx1">
                    <a:lumMod val="75000"/>
                    <a:lumOff val="25000"/>
                  </a:schemeClr>
                </a:solidFill>
              </a:rPr>
              <a:t>pour les OC, un ou plusieurs blocs 55 (fils du bloc 20) doivent contenir la </a:t>
            </a:r>
            <a:r>
              <a:rPr lang="fr-FR" sz="1900" b="1" dirty="0">
                <a:solidFill>
                  <a:schemeClr val="tx1">
                    <a:lumMod val="75000"/>
                    <a:lumOff val="25000"/>
                  </a:schemeClr>
                </a:solidFill>
              </a:rPr>
              <a:t>ventilation du montant</a:t>
            </a:r>
            <a:r>
              <a:rPr lang="fr-FR" sz="1900" dirty="0">
                <a:solidFill>
                  <a:schemeClr val="tx1">
                    <a:lumMod val="75000"/>
                    <a:lumOff val="25000"/>
                  </a:schemeClr>
                </a:solidFill>
              </a:rPr>
              <a:t> versé : </a:t>
            </a:r>
          </a:p>
          <a:p>
            <a:pPr marL="1192212" lvl="2" indent="-285750" algn="just">
              <a:lnSpc>
                <a:spcPct val="110000"/>
              </a:lnSpc>
              <a:spcBef>
                <a:spcPts val="900"/>
              </a:spcBef>
              <a:buClr>
                <a:srgbClr val="404040"/>
              </a:buClr>
              <a:buFont typeface="Wingdings" panose="05000000000000000000" pitchFamily="2" charset="2"/>
              <a:buChar char="q"/>
            </a:pPr>
            <a:r>
              <a:rPr lang="fr-FR" sz="1800" dirty="0"/>
              <a:t>par </a:t>
            </a:r>
            <a:r>
              <a:rPr lang="fr-FR" sz="1800" b="1" dirty="0"/>
              <a:t>période d’affectation</a:t>
            </a:r>
            <a:r>
              <a:rPr lang="fr-FR" sz="1800" dirty="0"/>
              <a:t>,</a:t>
            </a:r>
          </a:p>
          <a:p>
            <a:pPr marL="1192212" lvl="2" indent="-285750" algn="just">
              <a:lnSpc>
                <a:spcPct val="110000"/>
              </a:lnSpc>
              <a:spcBef>
                <a:spcPts val="900"/>
              </a:spcBef>
              <a:buClr>
                <a:srgbClr val="404040"/>
              </a:buClr>
              <a:buFont typeface="Wingdings" panose="05000000000000000000" pitchFamily="2" charset="2"/>
              <a:buChar char="q"/>
            </a:pPr>
            <a:r>
              <a:rPr lang="fr-FR" sz="1800" dirty="0"/>
              <a:t>par </a:t>
            </a:r>
            <a:r>
              <a:rPr lang="fr-FR" sz="1800" b="1" dirty="0"/>
              <a:t>référence</a:t>
            </a:r>
            <a:r>
              <a:rPr lang="fr-FR" sz="1800" dirty="0"/>
              <a:t> contrat </a:t>
            </a:r>
          </a:p>
          <a:p>
            <a:pPr marL="1192212" lvl="2" indent="-285750" algn="just">
              <a:lnSpc>
                <a:spcPct val="110000"/>
              </a:lnSpc>
              <a:spcBef>
                <a:spcPts val="900"/>
              </a:spcBef>
              <a:buClr>
                <a:srgbClr val="404040"/>
              </a:buClr>
              <a:buFont typeface="Wingdings" panose="05000000000000000000" pitchFamily="2" charset="2"/>
              <a:buChar char="q"/>
            </a:pPr>
            <a:r>
              <a:rPr lang="fr-FR" sz="1800" dirty="0"/>
              <a:t>et si nécessaire par </a:t>
            </a:r>
            <a:r>
              <a:rPr lang="fr-FR" sz="1800" b="1" dirty="0"/>
              <a:t>code population</a:t>
            </a:r>
          </a:p>
        </p:txBody>
      </p:sp>
    </p:spTree>
    <p:extLst>
      <p:ext uri="{BB962C8B-B14F-4D97-AF65-F5344CB8AC3E}">
        <p14:creationId xmlns:p14="http://schemas.microsoft.com/office/powerpoint/2010/main" val="87102079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701390" y="238882"/>
            <a:ext cx="7427058" cy="453646"/>
          </a:xfrm>
        </p:spPr>
        <p:txBody>
          <a:bodyPr>
            <a:normAutofit/>
          </a:bodyPr>
          <a:lstStyle/>
          <a:p>
            <a:pPr algn="l"/>
            <a:r>
              <a:rPr lang="fr-FR" sz="2400" dirty="0"/>
              <a:t>Focus sur les données de paiement OC en DSN</a:t>
            </a:r>
          </a:p>
        </p:txBody>
      </p:sp>
      <p:sp>
        <p:nvSpPr>
          <p:cNvPr id="3" name="Espace réservé du contenu 2"/>
          <p:cNvSpPr>
            <a:spLocks noGrp="1"/>
          </p:cNvSpPr>
          <p:nvPr>
            <p:ph idx="4294967295"/>
          </p:nvPr>
        </p:nvSpPr>
        <p:spPr>
          <a:xfrm>
            <a:off x="594360" y="1174072"/>
            <a:ext cx="10890504" cy="4947436"/>
          </a:xfrm>
        </p:spPr>
        <p:txBody>
          <a:bodyPr>
            <a:normAutofit/>
          </a:bodyPr>
          <a:lstStyle/>
          <a:p>
            <a:pPr marL="463550" indent="-285750">
              <a:lnSpc>
                <a:spcPct val="150000"/>
              </a:lnSpc>
              <a:spcBef>
                <a:spcPts val="1200"/>
              </a:spcBef>
              <a:buFont typeface="Wingdings" panose="05000000000000000000" pitchFamily="2" charset="2"/>
              <a:buChar char="q"/>
            </a:pPr>
            <a:r>
              <a:rPr lang="fr-FR" sz="2200" dirty="0">
                <a:solidFill>
                  <a:srgbClr val="E85811"/>
                </a:solidFill>
              </a:rPr>
              <a:t>Le passage en DSN est sans conséquence :</a:t>
            </a:r>
          </a:p>
          <a:p>
            <a:pPr marL="735012" lvl="1" indent="-285750">
              <a:lnSpc>
                <a:spcPct val="150000"/>
              </a:lnSpc>
              <a:spcBef>
                <a:spcPts val="900"/>
              </a:spcBef>
              <a:buClr>
                <a:srgbClr val="404040"/>
              </a:buClr>
              <a:buFont typeface="Wingdings" panose="05000000000000000000" pitchFamily="2" charset="2"/>
              <a:buChar char="q"/>
            </a:pPr>
            <a:r>
              <a:rPr lang="fr-FR" sz="1800" dirty="0">
                <a:solidFill>
                  <a:schemeClr val="tx1">
                    <a:lumMod val="75000"/>
                    <a:lumOff val="25000"/>
                  </a:schemeClr>
                </a:solidFill>
              </a:rPr>
              <a:t>sur le </a:t>
            </a:r>
            <a:r>
              <a:rPr lang="fr-FR" sz="1800" b="1" dirty="0">
                <a:solidFill>
                  <a:schemeClr val="tx1">
                    <a:lumMod val="75000"/>
                    <a:lumOff val="25000"/>
                  </a:schemeClr>
                </a:solidFill>
              </a:rPr>
              <a:t>rythme de paiement </a:t>
            </a:r>
            <a:r>
              <a:rPr lang="fr-FR" sz="1800" dirty="0">
                <a:solidFill>
                  <a:schemeClr val="tx1">
                    <a:lumMod val="75000"/>
                    <a:lumOff val="25000"/>
                  </a:schemeClr>
                </a:solidFill>
              </a:rPr>
              <a:t>des cotisations OC (le plus souvent mensuel ou trimestriel)</a:t>
            </a:r>
          </a:p>
          <a:p>
            <a:pPr marL="735012" lvl="1" indent="-285750">
              <a:lnSpc>
                <a:spcPct val="150000"/>
              </a:lnSpc>
              <a:spcBef>
                <a:spcPts val="900"/>
              </a:spcBef>
              <a:buClr>
                <a:srgbClr val="404040"/>
              </a:buClr>
              <a:buFont typeface="Wingdings" panose="05000000000000000000" pitchFamily="2" charset="2"/>
              <a:buChar char="q"/>
            </a:pPr>
            <a:r>
              <a:rPr lang="fr-FR" sz="1800" dirty="0">
                <a:solidFill>
                  <a:schemeClr val="tx1">
                    <a:lumMod val="75000"/>
                    <a:lumOff val="25000"/>
                  </a:schemeClr>
                </a:solidFill>
              </a:rPr>
              <a:t>sur les </a:t>
            </a:r>
            <a:r>
              <a:rPr lang="fr-FR" sz="1800" b="1" dirty="0">
                <a:solidFill>
                  <a:schemeClr val="tx1">
                    <a:lumMod val="75000"/>
                    <a:lumOff val="25000"/>
                  </a:schemeClr>
                </a:solidFill>
              </a:rPr>
              <a:t>modalités</a:t>
            </a:r>
            <a:r>
              <a:rPr lang="fr-FR" sz="1800" dirty="0">
                <a:solidFill>
                  <a:schemeClr val="tx1">
                    <a:lumMod val="75000"/>
                    <a:lumOff val="25000"/>
                  </a:schemeClr>
                </a:solidFill>
              </a:rPr>
              <a:t> </a:t>
            </a:r>
            <a:r>
              <a:rPr lang="fr-FR" sz="1800" b="1" dirty="0">
                <a:solidFill>
                  <a:schemeClr val="tx1">
                    <a:lumMod val="75000"/>
                    <a:lumOff val="25000"/>
                  </a:schemeClr>
                </a:solidFill>
              </a:rPr>
              <a:t>de paiement </a:t>
            </a:r>
            <a:r>
              <a:rPr lang="fr-FR" sz="1800" dirty="0">
                <a:solidFill>
                  <a:schemeClr val="tx1">
                    <a:lumMod val="75000"/>
                    <a:lumOff val="25000"/>
                  </a:schemeClr>
                </a:solidFill>
              </a:rPr>
              <a:t>(la DSN permettant toutefois de faciliter un paiement dématérialisé de type prélèvement SEPA)</a:t>
            </a:r>
          </a:p>
          <a:p>
            <a:pPr marL="449262" lvl="1" indent="0">
              <a:lnSpc>
                <a:spcPct val="150000"/>
              </a:lnSpc>
              <a:spcBef>
                <a:spcPts val="900"/>
              </a:spcBef>
              <a:buClr>
                <a:srgbClr val="404040"/>
              </a:buClr>
              <a:buNone/>
            </a:pPr>
            <a:endParaRPr lang="fr-FR" sz="1800" dirty="0">
              <a:solidFill>
                <a:schemeClr val="tx1">
                  <a:lumMod val="75000"/>
                  <a:lumOff val="25000"/>
                </a:schemeClr>
              </a:solidFill>
            </a:endParaRPr>
          </a:p>
          <a:p>
            <a:pPr marL="463550" indent="-285750">
              <a:lnSpc>
                <a:spcPct val="150000"/>
              </a:lnSpc>
              <a:spcBef>
                <a:spcPts val="1200"/>
              </a:spcBef>
              <a:buFont typeface="Wingdings" panose="05000000000000000000" pitchFamily="2" charset="2"/>
              <a:buChar char="q"/>
            </a:pPr>
            <a:r>
              <a:rPr lang="fr-FR" sz="2200" dirty="0">
                <a:solidFill>
                  <a:srgbClr val="E85811"/>
                </a:solidFill>
              </a:rPr>
              <a:t>Des modalités de paiement groupé par établissements, contrats, populations … sont prévues, via la donnée « SIRET payeur » du bloc versement 20</a:t>
            </a:r>
          </a:p>
        </p:txBody>
      </p:sp>
    </p:spTree>
    <p:extLst>
      <p:ext uri="{BB962C8B-B14F-4D97-AF65-F5344CB8AC3E}">
        <p14:creationId xmlns:p14="http://schemas.microsoft.com/office/powerpoint/2010/main" val="87300629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B776B7-7FBD-D55B-FE8A-315489D3353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A876D43-E559-5A95-AFF1-C4A2458B9615}"/>
              </a:ext>
            </a:extLst>
          </p:cNvPr>
          <p:cNvSpPr>
            <a:spLocks noGrp="1"/>
          </p:cNvSpPr>
          <p:nvPr>
            <p:ph type="title"/>
          </p:nvPr>
        </p:nvSpPr>
        <p:spPr>
          <a:ln w="76200"/>
          <a:effectLst>
            <a:outerShdw blurRad="50800" dist="38100" dir="13500000" algn="b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fr-FR" sz="5400" dirty="0"/>
              <a:t>Consulter les retours et corriger les données erronées (CRM OC) </a:t>
            </a:r>
          </a:p>
        </p:txBody>
      </p:sp>
    </p:spTree>
    <p:extLst>
      <p:ext uri="{BB962C8B-B14F-4D97-AF65-F5344CB8AC3E}">
        <p14:creationId xmlns:p14="http://schemas.microsoft.com/office/powerpoint/2010/main" val="11228595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382471" y="229829"/>
            <a:ext cx="7427058" cy="453646"/>
          </a:xfrm>
        </p:spPr>
        <p:txBody>
          <a:bodyPr>
            <a:normAutofit fontScale="90000"/>
          </a:bodyPr>
          <a:lstStyle/>
          <a:p>
            <a:pPr algn="l"/>
            <a:r>
              <a:rPr lang="fr-FR" sz="2400" dirty="0">
                <a:sym typeface="Wingdings" panose="05000000000000000000" pitchFamily="2" charset="2"/>
              </a:rPr>
              <a:t>Consulter les retours et corriger les données erronées (CRM OC)</a:t>
            </a:r>
            <a:endParaRPr lang="fr-FR" sz="2400" dirty="0"/>
          </a:p>
        </p:txBody>
      </p:sp>
      <p:sp>
        <p:nvSpPr>
          <p:cNvPr id="3" name="Espace réservé du contenu 2"/>
          <p:cNvSpPr>
            <a:spLocks noGrp="1"/>
          </p:cNvSpPr>
          <p:nvPr>
            <p:ph idx="4294967295"/>
          </p:nvPr>
        </p:nvSpPr>
        <p:spPr>
          <a:xfrm>
            <a:off x="841248" y="1419325"/>
            <a:ext cx="10625328" cy="4670493"/>
          </a:xfrm>
        </p:spPr>
        <p:txBody>
          <a:bodyPr/>
          <a:lstStyle/>
          <a:p>
            <a:pPr marL="463550" indent="-285750">
              <a:lnSpc>
                <a:spcPct val="80000"/>
              </a:lnSpc>
              <a:spcBef>
                <a:spcPts val="1200"/>
              </a:spcBef>
              <a:buFont typeface="Wingdings" panose="05000000000000000000" pitchFamily="2" charset="2"/>
              <a:buChar char="q"/>
            </a:pPr>
            <a:r>
              <a:rPr lang="fr-FR" sz="1900" dirty="0">
                <a:solidFill>
                  <a:srgbClr val="E85811"/>
                </a:solidFill>
              </a:rPr>
              <a:t>Le </a:t>
            </a:r>
            <a:r>
              <a:rPr lang="fr-FR" sz="1900" dirty="0">
                <a:solidFill>
                  <a:srgbClr val="E4530E"/>
                </a:solidFill>
              </a:rPr>
              <a:t>Compte-Rendu Métier (CRM) permet aux organismes de rendre compte au déclarant de la réception et du traitement de la DSN. Son </a:t>
            </a:r>
            <a:r>
              <a:rPr lang="fr-FR" sz="1900" dirty="0">
                <a:solidFill>
                  <a:srgbClr val="E85811"/>
                </a:solidFill>
              </a:rPr>
              <a:t>format est partagé par l’ensemble des OC.</a:t>
            </a:r>
          </a:p>
          <a:p>
            <a:pPr marL="177800" indent="0">
              <a:lnSpc>
                <a:spcPct val="80000"/>
              </a:lnSpc>
              <a:spcBef>
                <a:spcPts val="1200"/>
              </a:spcBef>
              <a:buNone/>
            </a:pPr>
            <a:endParaRPr lang="fr-FR" sz="1900" dirty="0">
              <a:solidFill>
                <a:srgbClr val="E85811"/>
              </a:solidFill>
            </a:endParaRPr>
          </a:p>
          <a:p>
            <a:pPr marL="463550" indent="-285750">
              <a:lnSpc>
                <a:spcPct val="80000"/>
              </a:lnSpc>
              <a:spcBef>
                <a:spcPts val="1200"/>
              </a:spcBef>
              <a:buFont typeface="Wingdings" panose="05000000000000000000" pitchFamily="2" charset="2"/>
              <a:buChar char="q"/>
            </a:pPr>
            <a:r>
              <a:rPr lang="fr-FR" sz="1900" dirty="0">
                <a:solidFill>
                  <a:srgbClr val="E85811"/>
                </a:solidFill>
              </a:rPr>
              <a:t>Un déclarant peut accéder à son CRM, en format natif XML ou au format PDF :</a:t>
            </a:r>
          </a:p>
          <a:p>
            <a:pPr marL="177800" indent="0">
              <a:lnSpc>
                <a:spcPct val="80000"/>
              </a:lnSpc>
              <a:spcBef>
                <a:spcPts val="1200"/>
              </a:spcBef>
              <a:buNone/>
            </a:pPr>
            <a:endParaRPr lang="fr-FR" sz="800" dirty="0">
              <a:solidFill>
                <a:srgbClr val="E85811"/>
              </a:solidFill>
            </a:endParaRPr>
          </a:p>
          <a:p>
            <a:pPr marL="735012" lvl="1" indent="-285750">
              <a:spcBef>
                <a:spcPts val="900"/>
              </a:spcBef>
              <a:buClr>
                <a:srgbClr val="404040"/>
              </a:buClr>
              <a:buFont typeface="Wingdings" panose="05000000000000000000" pitchFamily="2" charset="2"/>
              <a:buChar char="q"/>
            </a:pPr>
            <a:r>
              <a:rPr lang="fr-FR" sz="1800" dirty="0">
                <a:solidFill>
                  <a:schemeClr val="tx1">
                    <a:lumMod val="75000"/>
                    <a:lumOff val="25000"/>
                  </a:schemeClr>
                </a:solidFill>
              </a:rPr>
              <a:t>en </a:t>
            </a:r>
            <a:r>
              <a:rPr lang="fr-FR" sz="1800" dirty="0"/>
              <a:t>mode manuel, via le tableau de bord Net-Entreprises </a:t>
            </a:r>
          </a:p>
          <a:p>
            <a:pPr marL="1192212" lvl="2" indent="-285750">
              <a:spcBef>
                <a:spcPts val="900"/>
              </a:spcBef>
              <a:buClr>
                <a:srgbClr val="404040"/>
              </a:buClr>
              <a:buFont typeface="Wingdings" panose="05000000000000000000" pitchFamily="2" charset="2"/>
              <a:buChar char="q"/>
            </a:pPr>
            <a:r>
              <a:rPr lang="fr-FR" sz="1500" dirty="0"/>
              <a:t>Transmission aux organismes &gt; </a:t>
            </a:r>
            <a:r>
              <a:rPr lang="fr-FR" sz="1500" dirty="0">
                <a:sym typeface="Wingdings" panose="05000000000000000000" pitchFamily="2" charset="2"/>
              </a:rPr>
              <a:t>accéder aux bilans complémentaires</a:t>
            </a:r>
          </a:p>
          <a:p>
            <a:pPr marL="735012" lvl="1" indent="-285750">
              <a:spcBef>
                <a:spcPts val="900"/>
              </a:spcBef>
              <a:buClr>
                <a:srgbClr val="404040"/>
              </a:buClr>
              <a:buFont typeface="Wingdings" panose="05000000000000000000" pitchFamily="2" charset="2"/>
              <a:buChar char="q"/>
            </a:pPr>
            <a:r>
              <a:rPr lang="fr-FR" sz="1800" dirty="0">
                <a:sym typeface="Wingdings" panose="05000000000000000000" pitchFamily="2" charset="2"/>
              </a:rPr>
              <a:t>en automatique dans le logiciel de paie RH</a:t>
            </a:r>
          </a:p>
          <a:p>
            <a:pPr marL="1192212" lvl="2" indent="-285750">
              <a:spcBef>
                <a:spcPts val="900"/>
              </a:spcBef>
              <a:buClr>
                <a:srgbClr val="404040"/>
              </a:buClr>
              <a:buFont typeface="Wingdings" panose="05000000000000000000" pitchFamily="2" charset="2"/>
              <a:buChar char="q"/>
            </a:pPr>
            <a:r>
              <a:rPr lang="fr-FR" sz="1500" dirty="0">
                <a:sym typeface="Wingdings" panose="05000000000000000000" pitchFamily="2" charset="2"/>
              </a:rPr>
              <a:t>Récupération et intégration automatisées par le logiciel de paie RH en « </a:t>
            </a:r>
            <a:r>
              <a:rPr lang="fr-FR" sz="1500" dirty="0" err="1">
                <a:sym typeface="Wingdings" panose="05000000000000000000" pitchFamily="2" charset="2"/>
              </a:rPr>
              <a:t>MtoM</a:t>
            </a:r>
            <a:r>
              <a:rPr lang="fr-FR" sz="1500" dirty="0">
                <a:sym typeface="Wingdings" panose="05000000000000000000" pitchFamily="2" charset="2"/>
              </a:rPr>
              <a:t> » </a:t>
            </a:r>
            <a:r>
              <a:rPr lang="fr-FR" sz="1400" dirty="0">
                <a:sym typeface="Wingdings" panose="05000000000000000000" pitchFamily="2" charset="2"/>
              </a:rPr>
              <a:t>(renseignez-vous auprès de votre éditeur)</a:t>
            </a:r>
            <a:endParaRPr lang="fr-FR" sz="1500" dirty="0">
              <a:sym typeface="Wingdings" panose="05000000000000000000" pitchFamily="2" charset="2"/>
            </a:endParaRPr>
          </a:p>
          <a:p>
            <a:pPr marL="449262" lvl="1" indent="0">
              <a:spcBef>
                <a:spcPts val="900"/>
              </a:spcBef>
              <a:buClr>
                <a:srgbClr val="404040"/>
              </a:buClr>
              <a:buNone/>
            </a:pPr>
            <a:endParaRPr lang="fr-FR" sz="1900" dirty="0">
              <a:solidFill>
                <a:srgbClr val="00B050"/>
              </a:solidFill>
              <a:sym typeface="Wingdings" panose="05000000000000000000" pitchFamily="2" charset="2"/>
            </a:endParaRPr>
          </a:p>
          <a:p>
            <a:pPr marL="463550" indent="-285750">
              <a:lnSpc>
                <a:spcPct val="80000"/>
              </a:lnSpc>
              <a:spcBef>
                <a:spcPts val="1200"/>
              </a:spcBef>
              <a:buFont typeface="Wingdings" panose="05000000000000000000" pitchFamily="2" charset="2"/>
              <a:buChar char="q"/>
            </a:pPr>
            <a:r>
              <a:rPr lang="fr-FR" sz="1900" dirty="0">
                <a:solidFill>
                  <a:srgbClr val="E85811"/>
                </a:solidFill>
              </a:rPr>
              <a:t>Le CRM retourné peut être : </a:t>
            </a:r>
          </a:p>
          <a:p>
            <a:pPr marL="792162" lvl="1" indent="-342900">
              <a:spcBef>
                <a:spcPts val="900"/>
              </a:spcBef>
              <a:buClr>
                <a:srgbClr val="404040"/>
              </a:buClr>
              <a:buFont typeface="Wingdings" panose="05000000000000000000" pitchFamily="2" charset="2"/>
              <a:buChar char="q"/>
            </a:pPr>
            <a:r>
              <a:rPr lang="fr-FR" sz="1900" dirty="0">
                <a:solidFill>
                  <a:schemeClr val="tx1">
                    <a:lumMod val="75000"/>
                    <a:lumOff val="25000"/>
                  </a:schemeClr>
                </a:solidFill>
              </a:rPr>
              <a:t> </a:t>
            </a:r>
            <a:r>
              <a:rPr lang="fr-FR" sz="1800" dirty="0"/>
              <a:t>de type 2  = retour métier synthétique – OK ou KO et motif de la ou des anomalies rencontrées</a:t>
            </a:r>
          </a:p>
          <a:p>
            <a:pPr marL="735012" lvl="1" indent="-285750">
              <a:spcBef>
                <a:spcPts val="900"/>
              </a:spcBef>
              <a:buClr>
                <a:srgbClr val="404040"/>
              </a:buClr>
              <a:buFont typeface="Wingdings" panose="05000000000000000000" pitchFamily="2" charset="2"/>
              <a:buChar char="q"/>
            </a:pPr>
            <a:r>
              <a:rPr lang="fr-FR" sz="1800" dirty="0"/>
              <a:t> ou de type 3 = compte-rendu détaillant les données erronées ou manquantes</a:t>
            </a:r>
          </a:p>
        </p:txBody>
      </p:sp>
    </p:spTree>
    <p:extLst>
      <p:ext uri="{BB962C8B-B14F-4D97-AF65-F5344CB8AC3E}">
        <p14:creationId xmlns:p14="http://schemas.microsoft.com/office/powerpoint/2010/main" val="3128795462"/>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1957145" y="2205217"/>
            <a:ext cx="8677904" cy="3104720"/>
          </a:xfrm>
        </p:spPr>
        <p:txBody>
          <a:bodyPr>
            <a:normAutofit fontScale="92500" lnSpcReduction="10000"/>
          </a:bodyPr>
          <a:lstStyle/>
          <a:p>
            <a:pPr marL="444500" indent="-444500">
              <a:lnSpc>
                <a:spcPct val="100000"/>
              </a:lnSpc>
              <a:spcBef>
                <a:spcPts val="1200"/>
              </a:spcBef>
              <a:buClr>
                <a:srgbClr val="E85811"/>
              </a:buClr>
              <a:buFont typeface="Wingdings" panose="05000000000000000000" pitchFamily="2" charset="2"/>
              <a:buChar char="q"/>
            </a:pPr>
            <a:r>
              <a:rPr lang="fr-FR" sz="2400" dirty="0">
                <a:solidFill>
                  <a:srgbClr val="E85811"/>
                </a:solidFill>
              </a:rPr>
              <a:t>Introduction générale</a:t>
            </a:r>
          </a:p>
          <a:p>
            <a:pPr marL="444500" indent="-444500">
              <a:spcBef>
                <a:spcPts val="1200"/>
              </a:spcBef>
              <a:buClr>
                <a:srgbClr val="E85811"/>
              </a:buClr>
              <a:buFont typeface="Wingdings" panose="05000000000000000000" pitchFamily="2" charset="2"/>
              <a:buChar char="q"/>
            </a:pPr>
            <a:r>
              <a:rPr lang="fr-FR" sz="2400" dirty="0">
                <a:solidFill>
                  <a:srgbClr val="E85811"/>
                </a:solidFill>
              </a:rPr>
              <a:t>La Fiche de Paramétrage pour vos données complémentaires  (FPOC)</a:t>
            </a:r>
            <a:endParaRPr lang="fr-FR" sz="2400" dirty="0">
              <a:solidFill>
                <a:srgbClr val="00B050"/>
              </a:solidFill>
            </a:endParaRPr>
          </a:p>
          <a:p>
            <a:pPr marL="444500" indent="-444500">
              <a:spcBef>
                <a:spcPts val="1200"/>
              </a:spcBef>
              <a:buClr>
                <a:srgbClr val="E85811"/>
              </a:buClr>
              <a:buFont typeface="Wingdings" panose="05000000000000000000" pitchFamily="2" charset="2"/>
              <a:buChar char="q"/>
            </a:pPr>
            <a:r>
              <a:rPr lang="fr-FR" sz="2400" dirty="0">
                <a:solidFill>
                  <a:srgbClr val="E4530E"/>
                </a:solidFill>
              </a:rPr>
              <a:t>Les données en DSN pour vos organismes complémentaires</a:t>
            </a:r>
          </a:p>
          <a:p>
            <a:pPr marL="444500" indent="-444500">
              <a:spcBef>
                <a:spcPts val="1200"/>
              </a:spcBef>
              <a:buClr>
                <a:srgbClr val="E85811"/>
              </a:buClr>
              <a:buFont typeface="Wingdings" panose="05000000000000000000" pitchFamily="2" charset="2"/>
              <a:buChar char="q"/>
            </a:pPr>
            <a:r>
              <a:rPr lang="fr-FR" sz="2400" dirty="0">
                <a:solidFill>
                  <a:srgbClr val="E4530E"/>
                </a:solidFill>
                <a:sym typeface="Wingdings" panose="05000000000000000000" pitchFamily="2" charset="2"/>
              </a:rPr>
              <a:t>Consulter les retours et corriger les données erronées (CRM OC) </a:t>
            </a:r>
            <a:endParaRPr lang="fr-FR" sz="2400" dirty="0">
              <a:solidFill>
                <a:srgbClr val="E4530E"/>
              </a:solidFill>
            </a:endParaRPr>
          </a:p>
          <a:p>
            <a:pPr marL="444500" indent="-444500">
              <a:spcBef>
                <a:spcPts val="1200"/>
              </a:spcBef>
              <a:buClr>
                <a:srgbClr val="E85811"/>
              </a:buClr>
              <a:buFont typeface="Wingdings" panose="05000000000000000000" pitchFamily="2" charset="2"/>
              <a:buChar char="q"/>
            </a:pPr>
            <a:r>
              <a:rPr lang="fr-FR" sz="2400" dirty="0">
                <a:solidFill>
                  <a:srgbClr val="E4530E"/>
                </a:solidFill>
                <a:sym typeface="Wingdings" panose="05000000000000000000" pitchFamily="2" charset="2"/>
              </a:rPr>
              <a:t>Les codes organismes complémentaires à utiliser en DSN </a:t>
            </a:r>
            <a:endParaRPr lang="fr-FR" sz="2400" dirty="0">
              <a:solidFill>
                <a:srgbClr val="E4530E"/>
              </a:solidFill>
            </a:endParaRPr>
          </a:p>
          <a:p>
            <a:pPr marL="444500" indent="-444500">
              <a:spcBef>
                <a:spcPts val="1200"/>
              </a:spcBef>
              <a:buClr>
                <a:srgbClr val="E85811"/>
              </a:buClr>
              <a:buFont typeface="Wingdings" panose="05000000000000000000" pitchFamily="2" charset="2"/>
              <a:buChar char="q"/>
            </a:pPr>
            <a:r>
              <a:rPr lang="fr-FR" sz="2400" dirty="0">
                <a:solidFill>
                  <a:srgbClr val="E4530E"/>
                </a:solidFill>
              </a:rPr>
              <a:t>Le </a:t>
            </a:r>
            <a:r>
              <a:rPr lang="fr-FR" sz="2400" dirty="0">
                <a:solidFill>
                  <a:srgbClr val="E85811"/>
                </a:solidFill>
              </a:rPr>
              <a:t>support DSN OC</a:t>
            </a:r>
          </a:p>
          <a:p>
            <a:pPr marL="444500" indent="-444500">
              <a:spcBef>
                <a:spcPts val="1200"/>
              </a:spcBef>
              <a:buClr>
                <a:srgbClr val="E85811"/>
              </a:buClr>
              <a:buFont typeface="Wingdings" panose="05000000000000000000" pitchFamily="2" charset="2"/>
              <a:buChar char="q"/>
            </a:pPr>
            <a:r>
              <a:rPr lang="fr-FR" sz="2400" dirty="0">
                <a:solidFill>
                  <a:srgbClr val="E85811"/>
                </a:solidFill>
              </a:rPr>
              <a:t>L’outil DSN-FPOC</a:t>
            </a:r>
          </a:p>
        </p:txBody>
      </p:sp>
      <p:sp>
        <p:nvSpPr>
          <p:cNvPr id="4" name="Titre 1">
            <a:extLst>
              <a:ext uri="{FF2B5EF4-FFF2-40B4-BE49-F238E27FC236}">
                <a16:creationId xmlns:a16="http://schemas.microsoft.com/office/drawing/2014/main" id="{FB9DA0C7-D0F4-495C-B981-24213AD80B36}"/>
              </a:ext>
            </a:extLst>
          </p:cNvPr>
          <p:cNvSpPr txBox="1">
            <a:spLocks/>
          </p:cNvSpPr>
          <p:nvPr/>
        </p:nvSpPr>
        <p:spPr>
          <a:xfrm>
            <a:off x="2701390" y="238882"/>
            <a:ext cx="7427058" cy="45364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Sommaire</a:t>
            </a:r>
          </a:p>
        </p:txBody>
      </p:sp>
    </p:spTree>
    <p:extLst>
      <p:ext uri="{BB962C8B-B14F-4D97-AF65-F5344CB8AC3E}">
        <p14:creationId xmlns:p14="http://schemas.microsoft.com/office/powerpoint/2010/main" val="3640491079"/>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701390" y="268898"/>
            <a:ext cx="7427058" cy="453646"/>
          </a:xfrm>
        </p:spPr>
        <p:txBody>
          <a:bodyPr>
            <a:normAutofit fontScale="90000"/>
          </a:bodyPr>
          <a:lstStyle/>
          <a:p>
            <a:pPr algn="l"/>
            <a:r>
              <a:rPr lang="fr-FR" sz="2400" dirty="0">
                <a:sym typeface="Wingdings" panose="05000000000000000000" pitchFamily="2" charset="2"/>
              </a:rPr>
              <a:t>Consulter les retours et corriger les données erronées (CRM OC)</a:t>
            </a:r>
            <a:endParaRPr lang="fr-FR" sz="2400" dirty="0"/>
          </a:p>
        </p:txBody>
      </p:sp>
      <p:sp>
        <p:nvSpPr>
          <p:cNvPr id="3" name="Espace réservé du contenu 2"/>
          <p:cNvSpPr>
            <a:spLocks noGrp="1"/>
          </p:cNvSpPr>
          <p:nvPr>
            <p:ph idx="4294967295"/>
          </p:nvPr>
        </p:nvSpPr>
        <p:spPr>
          <a:xfrm>
            <a:off x="886968" y="1528994"/>
            <a:ext cx="10735056" cy="4670493"/>
          </a:xfrm>
        </p:spPr>
        <p:txBody>
          <a:bodyPr>
            <a:normAutofit/>
          </a:bodyPr>
          <a:lstStyle/>
          <a:p>
            <a:pPr marL="520700" indent="-342900">
              <a:lnSpc>
                <a:spcPct val="100000"/>
              </a:lnSpc>
              <a:spcBef>
                <a:spcPts val="1200"/>
              </a:spcBef>
              <a:buFont typeface="Wingdings" panose="05000000000000000000" pitchFamily="2" charset="2"/>
              <a:buChar char="q"/>
            </a:pPr>
            <a:r>
              <a:rPr lang="fr-FR" sz="2500" dirty="0">
                <a:solidFill>
                  <a:srgbClr val="E85811"/>
                </a:solidFill>
              </a:rPr>
              <a:t>Pour chaque retour métier produit dans le CRM peuvent être décrits :</a:t>
            </a:r>
          </a:p>
          <a:p>
            <a:pPr marL="349250" indent="-171450">
              <a:spcBef>
                <a:spcPts val="600"/>
              </a:spcBef>
              <a:buFont typeface="Wingdings" panose="05000000000000000000" pitchFamily="2" charset="2"/>
              <a:buChar char="q"/>
            </a:pPr>
            <a:endParaRPr lang="fr-FR" sz="900" dirty="0">
              <a:solidFill>
                <a:srgbClr val="E85811"/>
              </a:solidFill>
            </a:endParaRPr>
          </a:p>
          <a:p>
            <a:pPr marL="792162" lvl="1" indent="-342900">
              <a:spcBef>
                <a:spcPts val="900"/>
              </a:spcBef>
              <a:buClr>
                <a:srgbClr val="404040"/>
              </a:buClr>
              <a:buFont typeface="Wingdings" panose="05000000000000000000" pitchFamily="2" charset="2"/>
              <a:buChar char="q"/>
            </a:pPr>
            <a:r>
              <a:rPr lang="fr-FR" sz="1900" dirty="0">
                <a:solidFill>
                  <a:schemeClr val="tx1">
                    <a:lumMod val="75000"/>
                    <a:lumOff val="25000"/>
                  </a:schemeClr>
                </a:solidFill>
              </a:rPr>
              <a:t>le type de retour (erreur bloquante ou information non bloquante),</a:t>
            </a:r>
          </a:p>
          <a:p>
            <a:pPr marL="792162" lvl="1" indent="-342900">
              <a:spcBef>
                <a:spcPts val="900"/>
              </a:spcBef>
              <a:buClr>
                <a:srgbClr val="404040"/>
              </a:buClr>
              <a:buFont typeface="Wingdings" panose="05000000000000000000" pitchFamily="2" charset="2"/>
              <a:buChar char="q"/>
            </a:pPr>
            <a:r>
              <a:rPr lang="fr-FR" sz="1900" dirty="0">
                <a:solidFill>
                  <a:schemeClr val="tx1">
                    <a:lumMod val="75000"/>
                    <a:lumOff val="25000"/>
                  </a:schemeClr>
                </a:solidFill>
              </a:rPr>
              <a:t>Le libellé descriptif du retour,</a:t>
            </a:r>
          </a:p>
          <a:p>
            <a:pPr marL="792162" lvl="1" indent="-342900">
              <a:spcBef>
                <a:spcPts val="900"/>
              </a:spcBef>
              <a:buClr>
                <a:srgbClr val="404040"/>
              </a:buClr>
              <a:buFont typeface="Wingdings" panose="05000000000000000000" pitchFamily="2" charset="2"/>
              <a:buChar char="q"/>
            </a:pPr>
            <a:r>
              <a:rPr lang="fr-FR" sz="1900" dirty="0">
                <a:solidFill>
                  <a:schemeClr val="tx1">
                    <a:lumMod val="75000"/>
                    <a:lumOff val="25000"/>
                  </a:schemeClr>
                </a:solidFill>
              </a:rPr>
              <a:t>la donnée ayant « déclenché » le retour (rubrique, valeur),</a:t>
            </a:r>
          </a:p>
          <a:p>
            <a:pPr marL="792162" lvl="1" indent="-342900">
              <a:spcBef>
                <a:spcPts val="900"/>
              </a:spcBef>
              <a:buClr>
                <a:srgbClr val="404040"/>
              </a:buClr>
              <a:buFont typeface="Wingdings" panose="05000000000000000000" pitchFamily="2" charset="2"/>
              <a:buChar char="q"/>
            </a:pPr>
            <a:r>
              <a:rPr lang="fr-FR" sz="1900" dirty="0">
                <a:solidFill>
                  <a:schemeClr val="tx1">
                    <a:lumMod val="75000"/>
                    <a:lumOff val="25000"/>
                  </a:schemeClr>
                </a:solidFill>
              </a:rPr>
              <a:t>les données de « contexte » du retour (donnés descriptives de l’agent concerné, de son contrat de travail, de son affiliation …),</a:t>
            </a:r>
          </a:p>
          <a:p>
            <a:pPr marL="792162" lvl="1" indent="-342900">
              <a:spcBef>
                <a:spcPts val="900"/>
              </a:spcBef>
              <a:buClr>
                <a:srgbClr val="404040"/>
              </a:buClr>
              <a:buFont typeface="Wingdings" panose="05000000000000000000" pitchFamily="2" charset="2"/>
              <a:buChar char="q"/>
            </a:pPr>
            <a:r>
              <a:rPr lang="fr-FR" sz="1900" dirty="0">
                <a:solidFill>
                  <a:schemeClr val="tx1">
                    <a:lumMod val="75000"/>
                    <a:lumOff val="25000"/>
                  </a:schemeClr>
                </a:solidFill>
              </a:rPr>
              <a:t>la criticité du retour,</a:t>
            </a:r>
          </a:p>
          <a:p>
            <a:pPr marL="792162" lvl="1" indent="-342900">
              <a:spcBef>
                <a:spcPts val="900"/>
              </a:spcBef>
              <a:buClr>
                <a:srgbClr val="404040"/>
              </a:buClr>
              <a:buFont typeface="Wingdings" panose="05000000000000000000" pitchFamily="2" charset="2"/>
              <a:buChar char="q"/>
            </a:pPr>
            <a:r>
              <a:rPr lang="fr-FR" sz="1900" dirty="0">
                <a:solidFill>
                  <a:schemeClr val="tx1">
                    <a:lumMod val="75000"/>
                    <a:lumOff val="25000"/>
                  </a:schemeClr>
                </a:solidFill>
              </a:rPr>
              <a:t>les données corrigées ou attendues (dans le cas de données absentes).</a:t>
            </a:r>
          </a:p>
          <a:p>
            <a:pPr marL="792162" lvl="1" indent="-342900">
              <a:spcBef>
                <a:spcPts val="900"/>
              </a:spcBef>
              <a:buClr>
                <a:srgbClr val="404040"/>
              </a:buClr>
              <a:buFont typeface="Wingdings" panose="05000000000000000000" pitchFamily="2" charset="2"/>
              <a:buChar char="q"/>
            </a:pPr>
            <a:endParaRPr lang="fr-FR" sz="1900" dirty="0">
              <a:solidFill>
                <a:schemeClr val="tx1">
                  <a:lumMod val="75000"/>
                  <a:lumOff val="25000"/>
                </a:schemeClr>
              </a:solidFill>
            </a:endParaRPr>
          </a:p>
          <a:p>
            <a:pPr marL="180975" lvl="1" indent="3175">
              <a:spcBef>
                <a:spcPts val="900"/>
              </a:spcBef>
              <a:buClr>
                <a:srgbClr val="E4530E"/>
              </a:buClr>
              <a:buFont typeface="Wingdings" panose="05000000000000000000" pitchFamily="2" charset="2"/>
              <a:buChar char="q"/>
            </a:pPr>
            <a:r>
              <a:rPr lang="fr-FR" sz="2500" dirty="0">
                <a:solidFill>
                  <a:srgbClr val="E85811"/>
                </a:solidFill>
              </a:rPr>
              <a:t> Description du CRM : </a:t>
            </a:r>
          </a:p>
          <a:p>
            <a:pPr marL="720725" lvl="1" indent="-271463">
              <a:spcBef>
                <a:spcPts val="900"/>
              </a:spcBef>
              <a:buClr>
                <a:srgbClr val="404040"/>
              </a:buClr>
              <a:buFont typeface="Wingdings" pitchFamily="2" charset="2"/>
              <a:buChar char="Ø"/>
            </a:pPr>
            <a:endParaRPr lang="fr-FR" sz="1900" dirty="0">
              <a:solidFill>
                <a:schemeClr val="tx1">
                  <a:lumMod val="75000"/>
                  <a:lumOff val="25000"/>
                </a:schemeClr>
              </a:solidFill>
            </a:endParaRPr>
          </a:p>
        </p:txBody>
      </p:sp>
      <p:graphicFrame>
        <p:nvGraphicFramePr>
          <p:cNvPr id="4" name="Objet 3">
            <a:extLst>
              <a:ext uri="{FF2B5EF4-FFF2-40B4-BE49-F238E27FC236}">
                <a16:creationId xmlns:a16="http://schemas.microsoft.com/office/drawing/2014/main" id="{414CDC6E-16CB-5346-A09C-E37C18F1D6FA}"/>
              </a:ext>
            </a:extLst>
          </p:cNvPr>
          <p:cNvGraphicFramePr>
            <a:graphicFrameLocks noChangeAspect="1"/>
          </p:cNvGraphicFramePr>
          <p:nvPr>
            <p:extLst>
              <p:ext uri="{D42A27DB-BD31-4B8C-83A1-F6EECF244321}">
                <p14:modId xmlns:p14="http://schemas.microsoft.com/office/powerpoint/2010/main" val="2647135586"/>
              </p:ext>
            </p:extLst>
          </p:nvPr>
        </p:nvGraphicFramePr>
        <p:xfrm>
          <a:off x="4428610" y="5159804"/>
          <a:ext cx="835025" cy="731838"/>
        </p:xfrm>
        <a:graphic>
          <a:graphicData uri="http://schemas.openxmlformats.org/presentationml/2006/ole">
            <mc:AlternateContent xmlns:mc="http://schemas.openxmlformats.org/markup-compatibility/2006">
              <mc:Choice xmlns:v="urn:schemas-microsoft-com:vml" Requires="v">
                <p:oleObj name="Acrobat Document" showAsIcon="1" r:id="rId3" imgW="834480" imgH="732240" progId="Acrobat.Document.DC">
                  <p:embed/>
                </p:oleObj>
              </mc:Choice>
              <mc:Fallback>
                <p:oleObj name="Acrobat Document" showAsIcon="1" r:id="rId3" imgW="834480" imgH="732240" progId="Acrobat.Document.DC">
                  <p:embed/>
                  <p:pic>
                    <p:nvPicPr>
                      <p:cNvPr id="4" name="Objet 3">
                        <a:extLst>
                          <a:ext uri="{FF2B5EF4-FFF2-40B4-BE49-F238E27FC236}">
                            <a16:creationId xmlns:a16="http://schemas.microsoft.com/office/drawing/2014/main" id="{414CDC6E-16CB-5346-A09C-E37C18F1D6FA}"/>
                          </a:ext>
                        </a:extLst>
                      </p:cNvPr>
                      <p:cNvPicPr/>
                      <p:nvPr/>
                    </p:nvPicPr>
                    <p:blipFill>
                      <a:blip r:embed="rId4"/>
                      <a:stretch>
                        <a:fillRect/>
                      </a:stretch>
                    </p:blipFill>
                    <p:spPr>
                      <a:xfrm>
                        <a:off x="4428610" y="5159804"/>
                        <a:ext cx="835025" cy="731838"/>
                      </a:xfrm>
                      <a:prstGeom prst="rect">
                        <a:avLst/>
                      </a:prstGeom>
                    </p:spPr>
                  </p:pic>
                </p:oleObj>
              </mc:Fallback>
            </mc:AlternateContent>
          </a:graphicData>
        </a:graphic>
      </p:graphicFrame>
    </p:spTree>
    <p:extLst>
      <p:ext uri="{BB962C8B-B14F-4D97-AF65-F5344CB8AC3E}">
        <p14:creationId xmlns:p14="http://schemas.microsoft.com/office/powerpoint/2010/main" val="2570956383"/>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701390" y="238882"/>
            <a:ext cx="7427058" cy="453646"/>
          </a:xfrm>
        </p:spPr>
        <p:txBody>
          <a:bodyPr>
            <a:normAutofit fontScale="90000"/>
          </a:bodyPr>
          <a:lstStyle/>
          <a:p>
            <a:pPr algn="l"/>
            <a:r>
              <a:rPr lang="fr-FR" sz="2400" dirty="0">
                <a:sym typeface="Wingdings" panose="05000000000000000000" pitchFamily="2" charset="2"/>
              </a:rPr>
              <a:t>Consulter les retours et corriger les données erronées (CRM OC)</a:t>
            </a:r>
            <a:endParaRPr lang="fr-FR" sz="2400" dirty="0"/>
          </a:p>
        </p:txBody>
      </p:sp>
      <p:sp>
        <p:nvSpPr>
          <p:cNvPr id="3" name="Espace réservé du contenu 2"/>
          <p:cNvSpPr>
            <a:spLocks noGrp="1"/>
          </p:cNvSpPr>
          <p:nvPr>
            <p:ph idx="4294967295"/>
          </p:nvPr>
        </p:nvSpPr>
        <p:spPr>
          <a:xfrm>
            <a:off x="886968" y="1710152"/>
            <a:ext cx="10735056" cy="4670493"/>
          </a:xfrm>
        </p:spPr>
        <p:txBody>
          <a:bodyPr>
            <a:normAutofit fontScale="92500" lnSpcReduction="20000"/>
          </a:bodyPr>
          <a:lstStyle/>
          <a:p>
            <a:pPr marL="463550" lvl="1" indent="-285750">
              <a:spcBef>
                <a:spcPts val="1800"/>
              </a:spcBef>
              <a:buClr>
                <a:schemeClr val="accent2"/>
              </a:buClr>
              <a:buFont typeface="Wingdings" panose="05000000000000000000" pitchFamily="2" charset="2"/>
              <a:buChar char="q"/>
            </a:pPr>
            <a:r>
              <a:rPr lang="fr-FR" sz="2500" dirty="0">
                <a:solidFill>
                  <a:srgbClr val="E85811"/>
                </a:solidFill>
              </a:rPr>
              <a:t>Le code retour métier est codifié : </a:t>
            </a:r>
          </a:p>
          <a:p>
            <a:pPr marL="920750" lvl="2" indent="-285750">
              <a:spcBef>
                <a:spcPts val="1800"/>
              </a:spcBef>
              <a:buClr>
                <a:schemeClr val="accent2"/>
              </a:buClr>
              <a:buFont typeface="Wingdings" panose="05000000000000000000" pitchFamily="2" charset="2"/>
              <a:buChar char="q"/>
            </a:pPr>
            <a:r>
              <a:rPr lang="fr-FR" sz="2100" dirty="0">
                <a:solidFill>
                  <a:srgbClr val="E85811"/>
                </a:solidFill>
              </a:rPr>
              <a:t> sous la forme « SXXXNN »,</a:t>
            </a:r>
          </a:p>
          <a:p>
            <a:pPr marL="1377950" lvl="3" indent="-285750">
              <a:spcBef>
                <a:spcPts val="1800"/>
              </a:spcBef>
              <a:buClr>
                <a:schemeClr val="accent2"/>
              </a:buClr>
              <a:buFont typeface="Wingdings" panose="05000000000000000000" pitchFamily="2" charset="2"/>
              <a:buChar char="q"/>
            </a:pPr>
            <a:r>
              <a:rPr lang="fr-FR" sz="1900" dirty="0">
                <a:solidFill>
                  <a:srgbClr val="E85811"/>
                </a:solidFill>
              </a:rPr>
              <a:t>avec  S = E (Erreur) ou I (Information), </a:t>
            </a:r>
          </a:p>
          <a:p>
            <a:pPr marL="1377950" lvl="3" indent="-285750">
              <a:spcBef>
                <a:spcPts val="1800"/>
              </a:spcBef>
              <a:buClr>
                <a:schemeClr val="accent2"/>
              </a:buClr>
              <a:buFont typeface="Wingdings" panose="05000000000000000000" pitchFamily="2" charset="2"/>
              <a:buChar char="q"/>
            </a:pPr>
            <a:r>
              <a:rPr lang="fr-FR" sz="1900" dirty="0">
                <a:solidFill>
                  <a:srgbClr val="E85811"/>
                </a:solidFill>
              </a:rPr>
              <a:t>XXX = domaine du retour, incluant un domaine EVT pour les événements détectés dans la déclaration</a:t>
            </a:r>
          </a:p>
          <a:p>
            <a:pPr marL="1377950" lvl="3" indent="-285750">
              <a:spcBef>
                <a:spcPts val="1800"/>
              </a:spcBef>
              <a:buClr>
                <a:schemeClr val="accent2"/>
              </a:buClr>
              <a:buFont typeface="Wingdings" panose="05000000000000000000" pitchFamily="2" charset="2"/>
              <a:buChar char="q"/>
            </a:pPr>
            <a:r>
              <a:rPr lang="fr-FR" sz="1900" dirty="0">
                <a:solidFill>
                  <a:srgbClr val="E4530E"/>
                </a:solidFill>
              </a:rPr>
              <a:t>NN = numéro d’erreur dans le domaine du retour</a:t>
            </a:r>
            <a:br>
              <a:rPr lang="fr-FR" sz="1900" dirty="0">
                <a:solidFill>
                  <a:srgbClr val="E85811"/>
                </a:solidFill>
              </a:rPr>
            </a:br>
            <a:endParaRPr lang="fr-FR" sz="1900" dirty="0">
              <a:solidFill>
                <a:srgbClr val="E85811"/>
              </a:solidFill>
            </a:endParaRPr>
          </a:p>
          <a:p>
            <a:pPr marL="920750" lvl="2" indent="-285750">
              <a:spcBef>
                <a:spcPts val="1800"/>
              </a:spcBef>
              <a:buClr>
                <a:schemeClr val="accent2"/>
              </a:buClr>
              <a:buFont typeface="Wingdings" panose="05000000000000000000" pitchFamily="2" charset="2"/>
              <a:buChar char="q"/>
            </a:pPr>
            <a:r>
              <a:rPr lang="fr-FR" sz="2100" dirty="0">
                <a:solidFill>
                  <a:srgbClr val="E85811"/>
                </a:solidFill>
              </a:rPr>
              <a:t>Exemples :</a:t>
            </a:r>
            <a:br>
              <a:rPr lang="fr-FR" sz="1500" dirty="0">
                <a:solidFill>
                  <a:srgbClr val="E85811"/>
                </a:solidFill>
              </a:rPr>
            </a:br>
            <a:endParaRPr lang="fr-FR" sz="500" dirty="0">
              <a:solidFill>
                <a:srgbClr val="E85811"/>
              </a:solidFill>
            </a:endParaRPr>
          </a:p>
          <a:p>
            <a:pPr marL="792162" lvl="1" indent="-342900">
              <a:lnSpc>
                <a:spcPct val="100000"/>
              </a:lnSpc>
              <a:spcBef>
                <a:spcPts val="900"/>
              </a:spcBef>
              <a:buClr>
                <a:srgbClr val="404040"/>
              </a:buClr>
              <a:buFont typeface="Wingdings" panose="05000000000000000000" pitchFamily="2" charset="2"/>
              <a:buChar char="q"/>
            </a:pPr>
            <a:r>
              <a:rPr lang="fr-FR" sz="1900" dirty="0">
                <a:solidFill>
                  <a:schemeClr val="tx1">
                    <a:lumMod val="75000"/>
                    <a:lumOff val="25000"/>
                  </a:schemeClr>
                </a:solidFill>
              </a:rPr>
              <a:t>EADH02 : Référence Contrat de l'adhésion erronée</a:t>
            </a:r>
          </a:p>
          <a:p>
            <a:pPr marL="792162" lvl="1" indent="-342900">
              <a:lnSpc>
                <a:spcPct val="100000"/>
              </a:lnSpc>
              <a:spcBef>
                <a:spcPts val="900"/>
              </a:spcBef>
              <a:buClr>
                <a:srgbClr val="404040"/>
              </a:buClr>
              <a:buFont typeface="Wingdings" panose="05000000000000000000" pitchFamily="2" charset="2"/>
              <a:buChar char="q"/>
            </a:pPr>
            <a:r>
              <a:rPr lang="fr-FR" sz="1900" dirty="0">
                <a:solidFill>
                  <a:schemeClr val="tx1">
                    <a:lumMod val="75000"/>
                    <a:lumOff val="25000"/>
                  </a:schemeClr>
                </a:solidFill>
              </a:rPr>
              <a:t>ECIN05 : Composant base assujettie manquant</a:t>
            </a:r>
          </a:p>
          <a:p>
            <a:pPr marL="792162" lvl="1" indent="-342900">
              <a:lnSpc>
                <a:spcPct val="100000"/>
              </a:lnSpc>
              <a:spcBef>
                <a:spcPts val="900"/>
              </a:spcBef>
              <a:buClr>
                <a:srgbClr val="404040"/>
              </a:buClr>
              <a:buFont typeface="Wingdings" panose="05000000000000000000" pitchFamily="2" charset="2"/>
              <a:buChar char="q"/>
            </a:pPr>
            <a:r>
              <a:rPr lang="fr-FR" sz="1900" dirty="0">
                <a:solidFill>
                  <a:schemeClr val="tx1">
                    <a:lumMod val="75000"/>
                    <a:lumOff val="25000"/>
                  </a:schemeClr>
                </a:solidFill>
              </a:rPr>
              <a:t>IEVT07 : Radiation prise en compte suite à fin de contrat</a:t>
            </a:r>
            <a:br>
              <a:rPr lang="fr-FR" sz="1900" dirty="0">
                <a:solidFill>
                  <a:schemeClr val="tx1">
                    <a:lumMod val="75000"/>
                    <a:lumOff val="25000"/>
                  </a:schemeClr>
                </a:solidFill>
              </a:rPr>
            </a:br>
            <a:endParaRPr lang="fr-FR" sz="1900" dirty="0">
              <a:solidFill>
                <a:schemeClr val="tx1">
                  <a:lumMod val="75000"/>
                  <a:lumOff val="25000"/>
                </a:schemeClr>
              </a:solidFill>
            </a:endParaRPr>
          </a:p>
          <a:p>
            <a:pPr marL="449262" lvl="1" indent="0">
              <a:lnSpc>
                <a:spcPct val="100000"/>
              </a:lnSpc>
              <a:spcBef>
                <a:spcPts val="900"/>
              </a:spcBef>
              <a:buClr>
                <a:srgbClr val="404040"/>
              </a:buClr>
              <a:buNone/>
            </a:pPr>
            <a:r>
              <a:rPr lang="fr-FR" sz="1900" dirty="0">
                <a:solidFill>
                  <a:schemeClr val="tx1">
                    <a:lumMod val="75000"/>
                    <a:lumOff val="25000"/>
                  </a:schemeClr>
                </a:solidFill>
              </a:rPr>
              <a:t>Toutes ces codifications sont décrites dans les spécifications disponibles aux utilisateurs des CRM.</a:t>
            </a:r>
          </a:p>
        </p:txBody>
      </p:sp>
    </p:spTree>
    <p:extLst>
      <p:ext uri="{BB962C8B-B14F-4D97-AF65-F5344CB8AC3E}">
        <p14:creationId xmlns:p14="http://schemas.microsoft.com/office/powerpoint/2010/main" val="82898541"/>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16B72-01D5-2799-4C6E-B2ACA6EB4C7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4EEA5F1-3019-4B41-98FA-CDC08CE8C04C}"/>
              </a:ext>
            </a:extLst>
          </p:cNvPr>
          <p:cNvSpPr>
            <a:spLocks noGrp="1"/>
          </p:cNvSpPr>
          <p:nvPr>
            <p:ph type="title"/>
          </p:nvPr>
        </p:nvSpPr>
        <p:spPr>
          <a:ln w="76200"/>
          <a:effectLst>
            <a:outerShdw blurRad="50800" dist="38100" dir="13500000" algn="b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fr-FR" sz="5400" dirty="0">
                <a:sym typeface="Wingdings" panose="05000000000000000000" pitchFamily="2" charset="2"/>
              </a:rPr>
              <a:t>Les codes organismes à utiliser en DSN </a:t>
            </a:r>
            <a:endParaRPr lang="fr-FR" sz="5400" dirty="0"/>
          </a:p>
        </p:txBody>
      </p:sp>
    </p:spTree>
    <p:extLst>
      <p:ext uri="{BB962C8B-B14F-4D97-AF65-F5344CB8AC3E}">
        <p14:creationId xmlns:p14="http://schemas.microsoft.com/office/powerpoint/2010/main" val="252184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701390" y="238882"/>
            <a:ext cx="7427058" cy="453646"/>
          </a:xfrm>
        </p:spPr>
        <p:txBody>
          <a:bodyPr>
            <a:normAutofit/>
          </a:bodyPr>
          <a:lstStyle/>
          <a:p>
            <a:pPr>
              <a:spcBef>
                <a:spcPts val="1200"/>
              </a:spcBef>
              <a:buClr>
                <a:srgbClr val="E85811"/>
              </a:buClr>
            </a:pPr>
            <a:r>
              <a:rPr lang="fr-FR" sz="2400" dirty="0">
                <a:sym typeface="Wingdings" panose="05000000000000000000" pitchFamily="2" charset="2"/>
              </a:rPr>
              <a:t>Les codes organismes à utiliser en DSN </a:t>
            </a:r>
            <a:endParaRPr lang="fr-FR" sz="2400" dirty="0"/>
          </a:p>
        </p:txBody>
      </p:sp>
      <p:sp>
        <p:nvSpPr>
          <p:cNvPr id="3" name="Espace réservé du contenu 2"/>
          <p:cNvSpPr>
            <a:spLocks noGrp="1"/>
          </p:cNvSpPr>
          <p:nvPr>
            <p:ph idx="4294967295"/>
          </p:nvPr>
        </p:nvSpPr>
        <p:spPr>
          <a:xfrm>
            <a:off x="1197864" y="1619088"/>
            <a:ext cx="10232136" cy="3969536"/>
          </a:xfrm>
        </p:spPr>
        <p:txBody>
          <a:bodyPr>
            <a:normAutofit/>
          </a:bodyPr>
          <a:lstStyle/>
          <a:p>
            <a:pPr marL="463550" indent="-285750">
              <a:spcBef>
                <a:spcPts val="1200"/>
              </a:spcBef>
              <a:buFont typeface="Wingdings" panose="05000000000000000000" pitchFamily="2" charset="2"/>
              <a:buChar char="q"/>
            </a:pPr>
            <a:r>
              <a:rPr lang="fr-FR" sz="1900" dirty="0">
                <a:solidFill>
                  <a:srgbClr val="E4530E"/>
                </a:solidFill>
              </a:rPr>
              <a:t>Les codes organismes sont référencés dans des tables de nomenclature DSN</a:t>
            </a:r>
          </a:p>
          <a:p>
            <a:pPr marL="920750" lvl="1" indent="-285750">
              <a:spcBef>
                <a:spcPts val="1200"/>
              </a:spcBef>
              <a:buClr>
                <a:srgbClr val="E4530E"/>
              </a:buClr>
              <a:buFont typeface="Wingdings" panose="05000000000000000000" pitchFamily="2" charset="2"/>
              <a:buChar char="q"/>
            </a:pPr>
            <a:r>
              <a:rPr lang="fr-FR" sz="1500" dirty="0"/>
              <a:t>Le serveur de nomenclatures GIP-MDS est consultable à cette adresse : </a:t>
            </a:r>
            <a:br>
              <a:rPr lang="fr-FR" sz="1500" dirty="0">
                <a:solidFill>
                  <a:srgbClr val="00B050"/>
                </a:solidFill>
              </a:rPr>
            </a:br>
            <a:r>
              <a:rPr lang="fr-FR" sz="1600" dirty="0">
                <a:hlinkClick r:id="rId3"/>
              </a:rPr>
              <a:t>Tables de référence de la norme DSN – P26V01 - net-entreprises.fr</a:t>
            </a:r>
            <a:endParaRPr lang="fr-FR" sz="1500" dirty="0">
              <a:solidFill>
                <a:srgbClr val="E85811"/>
              </a:solidFill>
            </a:endParaRPr>
          </a:p>
          <a:p>
            <a:pPr marL="635000" lvl="1" indent="0">
              <a:spcBef>
                <a:spcPts val="1200"/>
              </a:spcBef>
              <a:buNone/>
            </a:pPr>
            <a:endParaRPr lang="fr-FR" sz="1500" dirty="0">
              <a:solidFill>
                <a:srgbClr val="E85811"/>
              </a:solidFill>
            </a:endParaRPr>
          </a:p>
          <a:p>
            <a:pPr marL="520700" indent="-342900">
              <a:spcBef>
                <a:spcPts val="1200"/>
              </a:spcBef>
              <a:buFont typeface="Wingdings" panose="05000000000000000000" pitchFamily="2" charset="2"/>
              <a:buChar char="q"/>
            </a:pPr>
            <a:r>
              <a:rPr lang="fr-FR" sz="1900" dirty="0">
                <a:solidFill>
                  <a:srgbClr val="E85811"/>
                </a:solidFill>
              </a:rPr>
              <a:t>Les OC de chaque fédération sont identifiés par une codification particulière : </a:t>
            </a:r>
          </a:p>
          <a:p>
            <a:pPr marL="920750" lvl="1" indent="-285750">
              <a:spcBef>
                <a:spcPts val="1200"/>
              </a:spcBef>
              <a:buClr>
                <a:srgbClr val="E4530E"/>
              </a:buClr>
              <a:buFont typeface="Wingdings" panose="05000000000000000000" pitchFamily="2" charset="2"/>
              <a:buChar char="q"/>
            </a:pPr>
            <a:r>
              <a:rPr lang="fr-FR" sz="1500" dirty="0"/>
              <a:t>table PREV : codes institutions de prévoyance (P9999)</a:t>
            </a:r>
          </a:p>
          <a:p>
            <a:pPr marL="920750" lvl="1" indent="-285750">
              <a:spcBef>
                <a:spcPts val="1200"/>
              </a:spcBef>
              <a:buClr>
                <a:srgbClr val="E4530E"/>
              </a:buClr>
              <a:buFont typeface="Wingdings" panose="05000000000000000000" pitchFamily="2" charset="2"/>
              <a:buChar char="q"/>
            </a:pPr>
            <a:r>
              <a:rPr lang="fr-FR" sz="1500" dirty="0"/>
              <a:t>table MUT : codes mutuelles (999999999)</a:t>
            </a:r>
          </a:p>
          <a:p>
            <a:pPr marL="920750" lvl="1" indent="-285750">
              <a:spcBef>
                <a:spcPts val="1200"/>
              </a:spcBef>
              <a:buClr>
                <a:srgbClr val="E4530E"/>
              </a:buClr>
              <a:buFont typeface="Wingdings" panose="05000000000000000000" pitchFamily="2" charset="2"/>
              <a:buChar char="q"/>
            </a:pPr>
            <a:r>
              <a:rPr lang="fr-FR" sz="1500" dirty="0"/>
              <a:t>table ASSU : codes sociétés d’assurance (</a:t>
            </a:r>
            <a:r>
              <a:rPr lang="fr-FR" sz="1500" dirty="0" err="1"/>
              <a:t>Axxxxx</a:t>
            </a:r>
            <a:r>
              <a:rPr lang="fr-FR" sz="1500" dirty="0"/>
              <a:t>)</a:t>
            </a:r>
          </a:p>
          <a:p>
            <a:pPr marL="920750" lvl="1" indent="-285750">
              <a:spcBef>
                <a:spcPts val="1200"/>
              </a:spcBef>
              <a:buClr>
                <a:srgbClr val="E4530E"/>
              </a:buClr>
              <a:buFont typeface="Wingdings" panose="05000000000000000000" pitchFamily="2" charset="2"/>
              <a:buChar char="q"/>
            </a:pPr>
            <a:r>
              <a:rPr lang="fr-FR" sz="1500" dirty="0"/>
              <a:t>tables DLGPREV, DLGMUT, DLGASSU : code délégataires de gestion autorisés pour les IP, mutuelles et sociétés d’assurance (</a:t>
            </a:r>
            <a:r>
              <a:rPr lang="fr-FR" sz="1500" dirty="0" err="1"/>
              <a:t>Dxxxxx</a:t>
            </a:r>
            <a:r>
              <a:rPr lang="fr-FR" sz="1500" dirty="0"/>
              <a:t> ou </a:t>
            </a:r>
            <a:r>
              <a:rPr lang="fr-FR" sz="1500" dirty="0" err="1"/>
              <a:t>Gxxxxx</a:t>
            </a:r>
            <a:r>
              <a:rPr lang="fr-FR" sz="1500" dirty="0"/>
              <a:t>)</a:t>
            </a:r>
          </a:p>
        </p:txBody>
      </p:sp>
    </p:spTree>
    <p:extLst>
      <p:ext uri="{BB962C8B-B14F-4D97-AF65-F5344CB8AC3E}">
        <p14:creationId xmlns:p14="http://schemas.microsoft.com/office/powerpoint/2010/main" val="1362825888"/>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8DDD9-9B31-5C28-BDB2-8C7C71137E7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7BA0886-FC7F-B2F0-BAF5-B5A52BCA89DF}"/>
              </a:ext>
            </a:extLst>
          </p:cNvPr>
          <p:cNvSpPr>
            <a:spLocks noGrp="1"/>
          </p:cNvSpPr>
          <p:nvPr>
            <p:ph type="title"/>
          </p:nvPr>
        </p:nvSpPr>
        <p:spPr>
          <a:ln w="76200"/>
          <a:effectLst>
            <a:outerShdw blurRad="50800" dist="38100" dir="13500000" algn="b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fr-FR" sz="5400" dirty="0"/>
              <a:t>Le support DSN OC</a:t>
            </a:r>
          </a:p>
        </p:txBody>
      </p:sp>
    </p:spTree>
    <p:extLst>
      <p:ext uri="{BB962C8B-B14F-4D97-AF65-F5344CB8AC3E}">
        <p14:creationId xmlns:p14="http://schemas.microsoft.com/office/powerpoint/2010/main" val="4113611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EFB7F8-BFFF-9BE7-ED4B-F4A1BF76D6F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88873D9-FF02-47C0-74ED-9541C88663E4}"/>
              </a:ext>
            </a:extLst>
          </p:cNvPr>
          <p:cNvSpPr>
            <a:spLocks noGrp="1"/>
          </p:cNvSpPr>
          <p:nvPr>
            <p:ph type="title" idx="4294967295"/>
          </p:nvPr>
        </p:nvSpPr>
        <p:spPr>
          <a:xfrm>
            <a:off x="2701390" y="238882"/>
            <a:ext cx="7427058" cy="453646"/>
          </a:xfrm>
        </p:spPr>
        <p:txBody>
          <a:bodyPr>
            <a:normAutofit/>
          </a:bodyPr>
          <a:lstStyle/>
          <a:p>
            <a:pPr algn="l"/>
            <a:r>
              <a:rPr lang="fr-FR" sz="2400" dirty="0"/>
              <a:t>Le support DSN OC</a:t>
            </a:r>
          </a:p>
        </p:txBody>
      </p:sp>
      <p:sp>
        <p:nvSpPr>
          <p:cNvPr id="3" name="Espace réservé du contenu 2">
            <a:extLst>
              <a:ext uri="{FF2B5EF4-FFF2-40B4-BE49-F238E27FC236}">
                <a16:creationId xmlns:a16="http://schemas.microsoft.com/office/drawing/2014/main" id="{C270448C-A297-F4E3-5FFD-A45C7D5B400A}"/>
              </a:ext>
            </a:extLst>
          </p:cNvPr>
          <p:cNvSpPr>
            <a:spLocks noGrp="1"/>
          </p:cNvSpPr>
          <p:nvPr>
            <p:ph idx="4294967295"/>
          </p:nvPr>
        </p:nvSpPr>
        <p:spPr>
          <a:xfrm>
            <a:off x="1069848" y="1322940"/>
            <a:ext cx="10003536" cy="5014360"/>
          </a:xfrm>
        </p:spPr>
        <p:txBody>
          <a:bodyPr/>
          <a:lstStyle/>
          <a:p>
            <a:pPr marL="463550" indent="-285750">
              <a:lnSpc>
                <a:spcPct val="80000"/>
              </a:lnSpc>
              <a:spcBef>
                <a:spcPts val="1200"/>
              </a:spcBef>
              <a:buFont typeface="Wingdings" panose="05000000000000000000" pitchFamily="2" charset="2"/>
              <a:buChar char="q"/>
            </a:pPr>
            <a:r>
              <a:rPr lang="fr-FR" sz="1900" dirty="0">
                <a:solidFill>
                  <a:srgbClr val="E85811"/>
                </a:solidFill>
              </a:rPr>
              <a:t>Un support général DSN est assuré par la plateforme d’assistance générale de Net-Entreprises. </a:t>
            </a:r>
          </a:p>
          <a:p>
            <a:pPr marL="463550" indent="-285750">
              <a:lnSpc>
                <a:spcPct val="80000"/>
              </a:lnSpc>
              <a:spcBef>
                <a:spcPts val="1200"/>
              </a:spcBef>
              <a:buFont typeface="Wingdings" panose="05000000000000000000" pitchFamily="2" charset="2"/>
              <a:buChar char="q"/>
            </a:pPr>
            <a:endParaRPr lang="fr-FR" sz="1900" dirty="0">
              <a:solidFill>
                <a:srgbClr val="E85811"/>
              </a:solidFill>
            </a:endParaRPr>
          </a:p>
          <a:p>
            <a:pPr marL="463550" indent="-285750">
              <a:lnSpc>
                <a:spcPct val="80000"/>
              </a:lnSpc>
              <a:spcBef>
                <a:spcPts val="1200"/>
              </a:spcBef>
              <a:buFont typeface="Wingdings" panose="05000000000000000000" pitchFamily="2" charset="2"/>
              <a:buChar char="q"/>
            </a:pPr>
            <a:r>
              <a:rPr lang="fr-FR" sz="1900" dirty="0">
                <a:solidFill>
                  <a:srgbClr val="E85811"/>
                </a:solidFill>
              </a:rPr>
              <a:t>Un support DSN « métier » (niveau 3) dédié plus spécifiquement aux OC est assuré au sein de chaque fédération d’organisme complémentaire concerné.</a:t>
            </a:r>
          </a:p>
          <a:p>
            <a:pPr marL="177800" indent="0">
              <a:lnSpc>
                <a:spcPct val="80000"/>
              </a:lnSpc>
              <a:spcBef>
                <a:spcPts val="1200"/>
              </a:spcBef>
              <a:buNone/>
            </a:pPr>
            <a:endParaRPr lang="fr-FR" sz="1900" dirty="0">
              <a:solidFill>
                <a:srgbClr val="E85811"/>
              </a:solidFill>
            </a:endParaRPr>
          </a:p>
          <a:p>
            <a:pPr marL="463550" indent="-285750">
              <a:lnSpc>
                <a:spcPct val="80000"/>
              </a:lnSpc>
              <a:spcBef>
                <a:spcPts val="1200"/>
              </a:spcBef>
              <a:buFont typeface="Wingdings" panose="05000000000000000000" pitchFamily="2" charset="2"/>
              <a:buChar char="q"/>
            </a:pPr>
            <a:r>
              <a:rPr lang="fr-FR" sz="1900" dirty="0">
                <a:solidFill>
                  <a:srgbClr val="E85811"/>
                </a:solidFill>
              </a:rPr>
              <a:t>La FIPS, la Mutualité Française et FA proposent des adresses de contact génériques, réservées aux questions DSN de nature générale :</a:t>
            </a:r>
          </a:p>
          <a:p>
            <a:pPr marL="177800" indent="0">
              <a:lnSpc>
                <a:spcPct val="80000"/>
              </a:lnSpc>
              <a:spcBef>
                <a:spcPts val="1200"/>
              </a:spcBef>
              <a:buNone/>
            </a:pPr>
            <a:endParaRPr lang="fr-FR" sz="800" dirty="0">
              <a:solidFill>
                <a:srgbClr val="E85811"/>
              </a:solidFill>
            </a:endParaRPr>
          </a:p>
          <a:p>
            <a:pPr marL="735012" lvl="1" indent="-285750">
              <a:spcBef>
                <a:spcPts val="600"/>
              </a:spcBef>
              <a:buClr>
                <a:srgbClr val="404040"/>
              </a:buClr>
              <a:buFont typeface="Wingdings" panose="05000000000000000000" pitchFamily="2" charset="2"/>
              <a:buChar char="q"/>
            </a:pPr>
            <a:r>
              <a:rPr lang="en-US" sz="1600" dirty="0">
                <a:solidFill>
                  <a:schemeClr val="tx1">
                    <a:lumMod val="75000"/>
                    <a:lumOff val="25000"/>
                  </a:schemeClr>
                </a:solidFill>
                <a:hlinkClick r:id="rId3"/>
              </a:rPr>
              <a:t>dsn@fips-paritaire.fr</a:t>
            </a:r>
            <a:endParaRPr lang="en-US" sz="1600" dirty="0">
              <a:solidFill>
                <a:schemeClr val="tx1">
                  <a:lumMod val="75000"/>
                  <a:lumOff val="25000"/>
                </a:schemeClr>
              </a:solidFill>
            </a:endParaRPr>
          </a:p>
          <a:p>
            <a:pPr marL="735012" lvl="1" indent="-285750">
              <a:spcBef>
                <a:spcPts val="600"/>
              </a:spcBef>
              <a:buClr>
                <a:srgbClr val="404040"/>
              </a:buClr>
              <a:buFont typeface="Wingdings" panose="05000000000000000000" pitchFamily="2" charset="2"/>
              <a:buChar char="q"/>
            </a:pPr>
            <a:r>
              <a:rPr lang="en-US" sz="1600" dirty="0">
                <a:solidFill>
                  <a:schemeClr val="tx1">
                    <a:lumMod val="75000"/>
                    <a:lumOff val="25000"/>
                  </a:schemeClr>
                </a:solidFill>
                <a:hlinkClick r:id="rId4"/>
              </a:rPr>
              <a:t>dsn@sintia.fr</a:t>
            </a:r>
            <a:r>
              <a:rPr lang="en-US" sz="1600" dirty="0">
                <a:solidFill>
                  <a:schemeClr val="tx1">
                    <a:lumMod val="75000"/>
                    <a:lumOff val="25000"/>
                  </a:schemeClr>
                </a:solidFill>
              </a:rPr>
              <a:t> </a:t>
            </a:r>
          </a:p>
          <a:p>
            <a:pPr marL="735012" lvl="1" indent="-285750">
              <a:spcBef>
                <a:spcPts val="600"/>
              </a:spcBef>
              <a:buClr>
                <a:srgbClr val="404040"/>
              </a:buClr>
              <a:buFont typeface="Wingdings" panose="05000000000000000000" pitchFamily="2" charset="2"/>
              <a:buChar char="q"/>
            </a:pPr>
            <a:r>
              <a:rPr lang="en-US" sz="1600" dirty="0">
                <a:solidFill>
                  <a:schemeClr val="tx1">
                    <a:lumMod val="75000"/>
                    <a:lumOff val="25000"/>
                  </a:schemeClr>
                </a:solidFill>
                <a:hlinkClick r:id="rId5"/>
              </a:rPr>
              <a:t>svp.dsn@mutualite.fr</a:t>
            </a:r>
            <a:r>
              <a:rPr lang="en-US" sz="1600" dirty="0">
                <a:solidFill>
                  <a:schemeClr val="tx1">
                    <a:lumMod val="75000"/>
                    <a:lumOff val="25000"/>
                  </a:schemeClr>
                </a:solidFill>
              </a:rPr>
              <a:t> </a:t>
            </a:r>
            <a:br>
              <a:rPr lang="en-US" sz="1600" dirty="0">
                <a:solidFill>
                  <a:schemeClr val="tx1">
                    <a:lumMod val="75000"/>
                    <a:lumOff val="25000"/>
                  </a:schemeClr>
                </a:solidFill>
              </a:rPr>
            </a:br>
            <a:endParaRPr lang="en-US" sz="1600" dirty="0">
              <a:solidFill>
                <a:srgbClr val="E8540B"/>
              </a:solidFill>
            </a:endParaRPr>
          </a:p>
          <a:p>
            <a:pPr marL="1192212" lvl="2" indent="-285750">
              <a:spcBef>
                <a:spcPts val="600"/>
              </a:spcBef>
              <a:buClr>
                <a:srgbClr val="404040"/>
              </a:buClr>
              <a:buFont typeface="Wingdings" panose="05000000000000000000" pitchFamily="2" charset="2"/>
              <a:buChar char="q"/>
            </a:pPr>
            <a:endParaRPr lang="fr-FR" sz="1200" dirty="0">
              <a:solidFill>
                <a:schemeClr val="tx1">
                  <a:lumMod val="75000"/>
                  <a:lumOff val="25000"/>
                </a:schemeClr>
              </a:solidFill>
            </a:endParaRPr>
          </a:p>
        </p:txBody>
      </p:sp>
    </p:spTree>
    <p:extLst>
      <p:ext uri="{BB962C8B-B14F-4D97-AF65-F5344CB8AC3E}">
        <p14:creationId xmlns:p14="http://schemas.microsoft.com/office/powerpoint/2010/main" val="391958012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2094487" y="350521"/>
            <a:ext cx="7427058" cy="453646"/>
          </a:xfrm>
        </p:spPr>
        <p:txBody>
          <a:bodyPr>
            <a:normAutofit fontScale="90000"/>
          </a:bodyPr>
          <a:lstStyle/>
          <a:p>
            <a:pPr algn="l"/>
            <a:r>
              <a:rPr lang="fr-FR" sz="2400" dirty="0"/>
              <a:t>Documentation OC DSN pour les déclarants​</a:t>
            </a:r>
            <a:br>
              <a:rPr lang="fr-FR" sz="2400" dirty="0"/>
            </a:br>
            <a:endParaRPr lang="fr-FR" sz="2400" dirty="0"/>
          </a:p>
        </p:txBody>
      </p:sp>
      <p:sp>
        <p:nvSpPr>
          <p:cNvPr id="3" name="Espace réservé du contenu 2"/>
          <p:cNvSpPr>
            <a:spLocks noGrp="1"/>
          </p:cNvSpPr>
          <p:nvPr>
            <p:ph idx="4294967295"/>
          </p:nvPr>
        </p:nvSpPr>
        <p:spPr>
          <a:xfrm>
            <a:off x="1013204" y="1112546"/>
            <a:ext cx="10003536" cy="5255885"/>
          </a:xfrm>
        </p:spPr>
        <p:txBody>
          <a:bodyPr>
            <a:normAutofit fontScale="77500" lnSpcReduction="20000"/>
          </a:bodyPr>
          <a:lstStyle/>
          <a:p>
            <a:pPr marL="463550" indent="-285750" fontAlgn="base">
              <a:lnSpc>
                <a:spcPct val="100000"/>
              </a:lnSpc>
              <a:spcBef>
                <a:spcPts val="1200"/>
              </a:spcBef>
              <a:buFont typeface="Wingdings" panose="05000000000000000000" pitchFamily="2" charset="2"/>
              <a:buChar char="q"/>
            </a:pPr>
            <a:r>
              <a:rPr lang="fr-FR" sz="2700" dirty="0">
                <a:solidFill>
                  <a:srgbClr val="E85811"/>
                </a:solidFill>
              </a:rPr>
              <a:t>Documentation relative à la DSN (dont déclaration aux OC) à disposition des éditeurs et des déclarants sur Net-Entreprises : </a:t>
            </a:r>
            <a:r>
              <a:rPr lang="en-US" sz="2700" dirty="0">
                <a:solidFill>
                  <a:srgbClr val="E85811"/>
                </a:solidFill>
              </a:rPr>
              <a:t>​</a:t>
            </a:r>
          </a:p>
          <a:p>
            <a:pPr lvl="1" fontAlgn="base">
              <a:lnSpc>
                <a:spcPct val="120000"/>
              </a:lnSpc>
            </a:pPr>
            <a:r>
              <a:rPr lang="fr-FR" u="sng" dirty="0">
                <a:hlinkClick r:id="rId3"/>
              </a:rPr>
              <a:t>Base de connaissances DSN</a:t>
            </a:r>
            <a:r>
              <a:rPr lang="fr-FR" dirty="0"/>
              <a:t>​</a:t>
            </a:r>
          </a:p>
          <a:p>
            <a:pPr lvl="1" fontAlgn="base">
              <a:lnSpc>
                <a:spcPct val="120000"/>
              </a:lnSpc>
            </a:pPr>
            <a:r>
              <a:rPr lang="fr-FR" dirty="0"/>
              <a:t>Recherche par thématique / sous-thématique</a:t>
            </a:r>
            <a:r>
              <a:rPr lang="en-US" dirty="0"/>
              <a:t>​</a:t>
            </a:r>
          </a:p>
          <a:p>
            <a:pPr lvl="1" fontAlgn="base">
              <a:lnSpc>
                <a:spcPct val="120000"/>
              </a:lnSpc>
            </a:pPr>
            <a:r>
              <a:rPr lang="fr-FR" dirty="0"/>
              <a:t>Via le moteur de recherche</a:t>
            </a:r>
            <a:r>
              <a:rPr lang="en-US" dirty="0"/>
              <a:t>​</a:t>
            </a:r>
          </a:p>
          <a:p>
            <a:pPr marL="463550" indent="-285750" fontAlgn="base">
              <a:lnSpc>
                <a:spcPct val="100000"/>
              </a:lnSpc>
              <a:spcBef>
                <a:spcPts val="1200"/>
              </a:spcBef>
              <a:buFont typeface="Wingdings" panose="05000000000000000000" pitchFamily="2" charset="2"/>
              <a:buChar char="q"/>
            </a:pPr>
            <a:r>
              <a:rPr lang="fr-FR" sz="2700" dirty="0">
                <a:solidFill>
                  <a:srgbClr val="E85811"/>
                </a:solidFill>
              </a:rPr>
              <a:t>Quelques fiches consignes phares :</a:t>
            </a:r>
            <a:r>
              <a:rPr lang="en-US" sz="2700" dirty="0">
                <a:solidFill>
                  <a:srgbClr val="E85811"/>
                </a:solidFill>
              </a:rPr>
              <a:t>​</a:t>
            </a:r>
          </a:p>
          <a:p>
            <a:pPr marL="735012" lvl="1" indent="-285750" fontAlgn="base">
              <a:lnSpc>
                <a:spcPct val="110000"/>
              </a:lnSpc>
              <a:spcBef>
                <a:spcPts val="900"/>
              </a:spcBef>
              <a:buClr>
                <a:srgbClr val="404040"/>
              </a:buClr>
              <a:buFont typeface="Wingdings" panose="05000000000000000000" pitchFamily="2" charset="2"/>
              <a:buChar char="q"/>
            </a:pPr>
            <a:r>
              <a:rPr lang="fr-FR" sz="2500" dirty="0"/>
              <a:t>FAQ DSN OC : </a:t>
            </a:r>
          </a:p>
          <a:p>
            <a:pPr marL="1192212" lvl="2" indent="-285750" fontAlgn="base">
              <a:lnSpc>
                <a:spcPct val="110000"/>
              </a:lnSpc>
              <a:spcBef>
                <a:spcPts val="900"/>
              </a:spcBef>
              <a:buClr>
                <a:srgbClr val="404040"/>
              </a:buClr>
              <a:buFont typeface="Wingdings" panose="05000000000000000000" pitchFamily="2" charset="2"/>
              <a:buChar char="q"/>
            </a:pPr>
            <a:r>
              <a:rPr lang="fr-FR" sz="2300" u="sng" dirty="0">
                <a:hlinkClick r:id="rId4"/>
              </a:rPr>
              <a:t>https://www.net-entreprises.fr/media/documentation/faq-dsn-oc-declarants.pdf</a:t>
            </a:r>
            <a:r>
              <a:rPr lang="fr-FR" sz="2300" dirty="0"/>
              <a:t> </a:t>
            </a:r>
            <a:r>
              <a:rPr lang="en-US" sz="2300" dirty="0"/>
              <a:t>​</a:t>
            </a:r>
          </a:p>
          <a:p>
            <a:pPr marL="735012" lvl="1" indent="-285750" fontAlgn="base">
              <a:lnSpc>
                <a:spcPct val="110000"/>
              </a:lnSpc>
              <a:spcBef>
                <a:spcPts val="900"/>
              </a:spcBef>
              <a:buClr>
                <a:srgbClr val="404040"/>
              </a:buClr>
              <a:buFont typeface="Wingdings" panose="05000000000000000000" pitchFamily="2" charset="2"/>
              <a:buChar char="q"/>
            </a:pPr>
            <a:r>
              <a:rPr lang="fr-FR" sz="2500" dirty="0"/>
              <a:t>Régularisations des déclarations et du paiement des cotisations OC </a:t>
            </a:r>
            <a:r>
              <a:rPr lang="en-US" sz="2500" dirty="0"/>
              <a:t>​</a:t>
            </a:r>
          </a:p>
          <a:p>
            <a:pPr marL="1192212" lvl="2" indent="-285750" fontAlgn="base">
              <a:lnSpc>
                <a:spcPct val="110000"/>
              </a:lnSpc>
              <a:spcBef>
                <a:spcPts val="900"/>
              </a:spcBef>
              <a:buClr>
                <a:srgbClr val="404040"/>
              </a:buClr>
              <a:buFont typeface="Wingdings" panose="05000000000000000000" pitchFamily="2" charset="2"/>
              <a:buChar char="q"/>
            </a:pPr>
            <a:r>
              <a:rPr lang="fr-FR" sz="2300" u="sng" dirty="0">
                <a:hlinkClick r:id="rId5"/>
              </a:rPr>
              <a:t>https://www.net-entreprises.fr/media/documentation/dsn-phase3-regularisations-oc.pdf</a:t>
            </a:r>
            <a:r>
              <a:rPr lang="fr-FR" sz="2300" dirty="0"/>
              <a:t>​</a:t>
            </a:r>
          </a:p>
          <a:p>
            <a:pPr marL="735012" lvl="1" indent="-285750" fontAlgn="base">
              <a:lnSpc>
                <a:spcPct val="110000"/>
              </a:lnSpc>
              <a:spcBef>
                <a:spcPts val="900"/>
              </a:spcBef>
              <a:buClr>
                <a:srgbClr val="404040"/>
              </a:buClr>
              <a:buFont typeface="Wingdings" panose="05000000000000000000" pitchFamily="2" charset="2"/>
              <a:buChar char="q"/>
            </a:pPr>
            <a:r>
              <a:rPr lang="fr-FR" sz="2500" dirty="0"/>
              <a:t>Les fiches de paramétrage OC :</a:t>
            </a:r>
            <a:r>
              <a:rPr lang="en-US" sz="2500" dirty="0"/>
              <a:t>​</a:t>
            </a:r>
          </a:p>
          <a:p>
            <a:pPr marL="1192212" lvl="2" indent="-285750" fontAlgn="base">
              <a:lnSpc>
                <a:spcPct val="110000"/>
              </a:lnSpc>
              <a:spcBef>
                <a:spcPts val="900"/>
              </a:spcBef>
              <a:buClr>
                <a:srgbClr val="404040"/>
              </a:buClr>
              <a:buFont typeface="Wingdings" panose="05000000000000000000" pitchFamily="2" charset="2"/>
              <a:buChar char="q"/>
            </a:pPr>
            <a:r>
              <a:rPr lang="fr-FR" sz="2300" u="sng" dirty="0">
                <a:hlinkClick r:id="rId6"/>
              </a:rPr>
              <a:t>https://net-entreprises.custhelp.com/app/answers/detail_dsn/a_id/2966</a:t>
            </a:r>
            <a:r>
              <a:rPr lang="fr-FR" sz="2300" dirty="0"/>
              <a:t> </a:t>
            </a:r>
            <a:r>
              <a:rPr lang="en-US" sz="2300" dirty="0"/>
              <a:t>​</a:t>
            </a:r>
          </a:p>
          <a:p>
            <a:pPr marL="735012" lvl="1" indent="-285750" fontAlgn="base">
              <a:lnSpc>
                <a:spcPct val="110000"/>
              </a:lnSpc>
              <a:spcBef>
                <a:spcPts val="900"/>
              </a:spcBef>
              <a:buClr>
                <a:srgbClr val="404040"/>
              </a:buClr>
              <a:buFont typeface="Wingdings" panose="05000000000000000000" pitchFamily="2" charset="2"/>
              <a:buChar char="q"/>
            </a:pPr>
            <a:r>
              <a:rPr lang="fr-FR" sz="2500" dirty="0"/>
              <a:t>Le signalement d’Amorçage des Données Variables</a:t>
            </a:r>
            <a:r>
              <a:rPr lang="en-US" sz="2500" dirty="0"/>
              <a:t>​</a:t>
            </a:r>
          </a:p>
          <a:p>
            <a:pPr marL="1192212" lvl="2" indent="-285750" fontAlgn="base">
              <a:lnSpc>
                <a:spcPct val="110000"/>
              </a:lnSpc>
              <a:spcBef>
                <a:spcPts val="900"/>
              </a:spcBef>
              <a:buClr>
                <a:srgbClr val="404040"/>
              </a:buClr>
              <a:buFont typeface="Wingdings" panose="05000000000000000000" pitchFamily="2" charset="2"/>
              <a:buChar char="q"/>
            </a:pPr>
            <a:r>
              <a:rPr lang="fr-FR" sz="2300" u="sng" dirty="0">
                <a:hlinkClick r:id="rId7"/>
              </a:rPr>
              <a:t>https://net-entreprises.custhelp.com/app/answers/detail_dsn/a_id/2984/</a:t>
            </a:r>
            <a:r>
              <a:rPr lang="fr-FR" sz="2300" dirty="0"/>
              <a:t> </a:t>
            </a:r>
            <a:r>
              <a:rPr lang="en-US" sz="2300" dirty="0"/>
              <a:t>​</a:t>
            </a:r>
          </a:p>
        </p:txBody>
      </p:sp>
    </p:spTree>
    <p:extLst>
      <p:ext uri="{BB962C8B-B14F-4D97-AF65-F5344CB8AC3E}">
        <p14:creationId xmlns:p14="http://schemas.microsoft.com/office/powerpoint/2010/main" val="254074071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27299-A27E-C029-5EEB-33574F65684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7B77F30-EE51-15EF-0A41-4048E20C8324}"/>
              </a:ext>
            </a:extLst>
          </p:cNvPr>
          <p:cNvSpPr>
            <a:spLocks noGrp="1"/>
          </p:cNvSpPr>
          <p:nvPr>
            <p:ph type="title"/>
          </p:nvPr>
        </p:nvSpPr>
        <p:spPr>
          <a:ln w="76200"/>
          <a:effectLst>
            <a:outerShdw blurRad="50800" dist="38100" dir="13500000" algn="b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fr-FR" sz="5400" dirty="0"/>
              <a:t>DSN-FPOC – un outil commun aux 3 fédérations</a:t>
            </a:r>
          </a:p>
        </p:txBody>
      </p:sp>
    </p:spTree>
    <p:extLst>
      <p:ext uri="{BB962C8B-B14F-4D97-AF65-F5344CB8AC3E}">
        <p14:creationId xmlns:p14="http://schemas.microsoft.com/office/powerpoint/2010/main" val="35030958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4294967295"/>
          </p:nvPr>
        </p:nvSpPr>
        <p:spPr>
          <a:xfrm>
            <a:off x="1153319" y="1734089"/>
            <a:ext cx="9885362" cy="4251325"/>
          </a:xfrm>
        </p:spPr>
        <p:txBody>
          <a:bodyPr>
            <a:normAutofit fontScale="70000" lnSpcReduction="20000"/>
          </a:bodyPr>
          <a:lstStyle/>
          <a:p>
            <a:pPr marL="457200" lvl="1" indent="-457200" algn="just">
              <a:lnSpc>
                <a:spcPct val="100000"/>
              </a:lnSpc>
              <a:spcBef>
                <a:spcPts val="300"/>
              </a:spcBef>
              <a:buClr>
                <a:srgbClr val="E85811"/>
              </a:buClr>
              <a:buFont typeface="Wingdings" panose="05000000000000000000" pitchFamily="2" charset="2"/>
              <a:buChar char="q"/>
            </a:pPr>
            <a:r>
              <a:rPr lang="fr-FR" altLang="fr-FR" sz="2600" dirty="0">
                <a:solidFill>
                  <a:srgbClr val="E85811"/>
                </a:solidFill>
              </a:rPr>
              <a:t>Commun aux 3 fédérations OC (FIPS, FA et FNMF), l’outil de contrôle DSN-FPOC est mis gracieusement depuis février 2018 à la disposition des déclarants, tiers-déclarants et éditeurs</a:t>
            </a:r>
          </a:p>
          <a:p>
            <a:pPr marL="520700" indent="-342900">
              <a:spcBef>
                <a:spcPts val="1200"/>
              </a:spcBef>
              <a:buFont typeface="Wingdings" panose="05000000000000000000" pitchFamily="2" charset="2"/>
              <a:buChar char="q"/>
            </a:pPr>
            <a:endParaRPr lang="fr-FR" altLang="fr-FR" sz="2200" dirty="0">
              <a:solidFill>
                <a:srgbClr val="E85811"/>
              </a:solidFill>
            </a:endParaRPr>
          </a:p>
          <a:p>
            <a:pPr marL="457200" lvl="1" indent="-457200">
              <a:lnSpc>
                <a:spcPct val="100000"/>
              </a:lnSpc>
              <a:spcBef>
                <a:spcPts val="300"/>
              </a:spcBef>
              <a:buClr>
                <a:srgbClr val="E85811"/>
              </a:buClr>
              <a:buFont typeface="Wingdings" panose="05000000000000000000" pitchFamily="2" charset="2"/>
              <a:buChar char="q"/>
            </a:pPr>
            <a:r>
              <a:rPr lang="fr-FR" altLang="fr-FR" sz="2600" dirty="0">
                <a:solidFill>
                  <a:srgbClr val="E85811"/>
                </a:solidFill>
              </a:rPr>
              <a:t>Objectif :</a:t>
            </a:r>
          </a:p>
          <a:p>
            <a:pPr marL="792162" lvl="1" indent="-342900">
              <a:buClr>
                <a:srgbClr val="404040"/>
              </a:buClr>
              <a:buFont typeface="Wingdings" panose="05000000000000000000" pitchFamily="2" charset="2"/>
              <a:buChar char="q"/>
            </a:pPr>
            <a:r>
              <a:rPr lang="fr-FR" altLang="fr-FR" sz="2100" dirty="0">
                <a:solidFill>
                  <a:schemeClr val="tx1">
                    <a:lumMod val="75000"/>
                    <a:lumOff val="25000"/>
                  </a:schemeClr>
                </a:solidFill>
              </a:rPr>
              <a:t>Garantir, avant dépôt de la DSN, la qualité des données Prévoyance, Santé complémentaire et Retraite supplémentaire destinées aux OC (contrôle à la source)</a:t>
            </a:r>
          </a:p>
          <a:p>
            <a:pPr marL="520700" indent="-342900">
              <a:spcBef>
                <a:spcPts val="1200"/>
              </a:spcBef>
              <a:buFont typeface="Wingdings" panose="05000000000000000000" pitchFamily="2" charset="2"/>
              <a:buChar char="q"/>
            </a:pPr>
            <a:endParaRPr lang="fr-FR" altLang="fr-FR" sz="2100" dirty="0">
              <a:solidFill>
                <a:srgbClr val="E85811"/>
              </a:solidFill>
            </a:endParaRPr>
          </a:p>
          <a:p>
            <a:pPr marL="457200" lvl="1" indent="-457200">
              <a:lnSpc>
                <a:spcPct val="100000"/>
              </a:lnSpc>
              <a:spcBef>
                <a:spcPts val="300"/>
              </a:spcBef>
              <a:buClr>
                <a:srgbClr val="E85811"/>
              </a:buClr>
              <a:buFont typeface="Wingdings" panose="05000000000000000000" pitchFamily="2" charset="2"/>
              <a:buChar char="q"/>
            </a:pPr>
            <a:r>
              <a:rPr lang="fr-FR" altLang="fr-FR" sz="2600" dirty="0">
                <a:solidFill>
                  <a:srgbClr val="E85811"/>
                </a:solidFill>
              </a:rPr>
              <a:t>Modalités d’installation :</a:t>
            </a:r>
          </a:p>
          <a:p>
            <a:pPr marL="792162" lvl="1" indent="-342900">
              <a:lnSpc>
                <a:spcPct val="100000"/>
              </a:lnSpc>
              <a:buClr>
                <a:srgbClr val="404040"/>
              </a:buClr>
              <a:buFont typeface="Wingdings" panose="05000000000000000000" pitchFamily="2" charset="2"/>
              <a:buChar char="q"/>
            </a:pPr>
            <a:r>
              <a:rPr lang="fr-FR" altLang="fr-FR" sz="2100" dirty="0">
                <a:solidFill>
                  <a:schemeClr val="tx1">
                    <a:lumMod val="75000"/>
                    <a:lumOff val="25000"/>
                  </a:schemeClr>
                </a:solidFill>
              </a:rPr>
              <a:t>Utilisation sur poste de travail, directement par le gestionnaire de paie (mode graphique sous Windows), ou par l’intermédiaire du logiciel de paie (mode silencieux sous Windows ou Linux)</a:t>
            </a:r>
          </a:p>
          <a:p>
            <a:pPr marL="792162" lvl="1" indent="-342900">
              <a:lnSpc>
                <a:spcPct val="100000"/>
              </a:lnSpc>
              <a:buClr>
                <a:srgbClr val="404040"/>
              </a:buClr>
              <a:buFont typeface="Wingdings" panose="05000000000000000000" pitchFamily="2" charset="2"/>
              <a:buChar char="q"/>
            </a:pPr>
            <a:endParaRPr lang="fr-FR" altLang="fr-FR" sz="2100" dirty="0">
              <a:solidFill>
                <a:schemeClr val="tx1">
                  <a:lumMod val="75000"/>
                  <a:lumOff val="25000"/>
                </a:schemeClr>
              </a:solidFill>
            </a:endParaRPr>
          </a:p>
          <a:p>
            <a:pPr marL="457200" lvl="1" indent="-457200">
              <a:lnSpc>
                <a:spcPct val="100000"/>
              </a:lnSpc>
              <a:spcBef>
                <a:spcPts val="300"/>
              </a:spcBef>
              <a:buClr>
                <a:srgbClr val="E85811"/>
              </a:buClr>
              <a:buFont typeface="Wingdings" panose="05000000000000000000" pitchFamily="2" charset="2"/>
              <a:buChar char="q"/>
            </a:pPr>
            <a:r>
              <a:rPr lang="fr-FR" altLang="fr-FR" sz="2600" dirty="0">
                <a:solidFill>
                  <a:srgbClr val="E85811"/>
                </a:solidFill>
              </a:rPr>
              <a:t>Où trouver les informations :</a:t>
            </a:r>
          </a:p>
          <a:p>
            <a:pPr marL="0" lvl="1" indent="0">
              <a:lnSpc>
                <a:spcPct val="100000"/>
              </a:lnSpc>
              <a:spcBef>
                <a:spcPts val="300"/>
              </a:spcBef>
              <a:buClr>
                <a:srgbClr val="E85811"/>
              </a:buClr>
              <a:buNone/>
            </a:pPr>
            <a:endParaRPr lang="fr-FR" altLang="fr-FR" sz="2600" dirty="0">
              <a:solidFill>
                <a:srgbClr val="E85811"/>
              </a:solidFill>
            </a:endParaRPr>
          </a:p>
          <a:p>
            <a:pPr marL="792162" lvl="1" indent="-342900">
              <a:lnSpc>
                <a:spcPct val="100000"/>
              </a:lnSpc>
              <a:buClr>
                <a:srgbClr val="404040"/>
              </a:buClr>
              <a:buFont typeface="Wingdings" panose="05000000000000000000" pitchFamily="2" charset="2"/>
              <a:buChar char="q"/>
            </a:pPr>
            <a:r>
              <a:rPr lang="fr-FR" altLang="fr-FR" sz="2100" dirty="0">
                <a:solidFill>
                  <a:schemeClr val="tx1">
                    <a:lumMod val="75000"/>
                    <a:lumOff val="25000"/>
                  </a:schemeClr>
                </a:solidFill>
              </a:rPr>
              <a:t>Présentation simplifiée : </a:t>
            </a:r>
          </a:p>
          <a:p>
            <a:pPr marL="449262" lvl="1" indent="0">
              <a:lnSpc>
                <a:spcPct val="100000"/>
              </a:lnSpc>
              <a:buClr>
                <a:srgbClr val="404040"/>
              </a:buClr>
              <a:buNone/>
            </a:pPr>
            <a:endParaRPr lang="fr-FR" altLang="fr-FR" sz="2100" dirty="0">
              <a:solidFill>
                <a:schemeClr val="tx1">
                  <a:lumMod val="75000"/>
                  <a:lumOff val="25000"/>
                </a:schemeClr>
              </a:solidFill>
              <a:hlinkClick r:id="rId3"/>
            </a:endParaRPr>
          </a:p>
          <a:p>
            <a:pPr marL="792162" lvl="1" indent="-342900">
              <a:lnSpc>
                <a:spcPct val="100000"/>
              </a:lnSpc>
              <a:buClr>
                <a:srgbClr val="404040"/>
              </a:buClr>
              <a:buFont typeface="Wingdings" panose="05000000000000000000" pitchFamily="2" charset="2"/>
              <a:buChar char="q"/>
            </a:pPr>
            <a:r>
              <a:rPr lang="fr-FR" altLang="fr-FR" sz="2100" dirty="0">
                <a:solidFill>
                  <a:schemeClr val="tx1">
                    <a:lumMod val="75000"/>
                    <a:lumOff val="25000"/>
                  </a:schemeClr>
                </a:solidFill>
                <a:hlinkClick r:id="rId3"/>
              </a:rPr>
              <a:t>Guide de prise en main rapide </a:t>
            </a:r>
            <a:endParaRPr lang="fr-FR" altLang="fr-FR" sz="2100" dirty="0">
              <a:solidFill>
                <a:schemeClr val="tx1">
                  <a:lumMod val="75000"/>
                  <a:lumOff val="25000"/>
                </a:schemeClr>
              </a:solidFill>
            </a:endParaRPr>
          </a:p>
          <a:p>
            <a:pPr marL="792162" lvl="1" indent="-342900">
              <a:lnSpc>
                <a:spcPct val="100000"/>
              </a:lnSpc>
              <a:buClr>
                <a:srgbClr val="404040"/>
              </a:buClr>
              <a:buFont typeface="Wingdings" panose="05000000000000000000" pitchFamily="2" charset="2"/>
              <a:buChar char="q"/>
            </a:pPr>
            <a:r>
              <a:rPr lang="fr-FR" altLang="fr-FR" sz="2100" dirty="0">
                <a:solidFill>
                  <a:schemeClr val="tx1">
                    <a:lumMod val="75000"/>
                    <a:lumOff val="25000"/>
                  </a:schemeClr>
                </a:solidFill>
                <a:hlinkClick r:id="rId4"/>
              </a:rPr>
              <a:t>Site de téléchargement de l’outil </a:t>
            </a:r>
            <a:endParaRPr lang="fr-FR" altLang="fr-FR" sz="2100" dirty="0">
              <a:solidFill>
                <a:schemeClr val="tx1">
                  <a:lumMod val="75000"/>
                  <a:lumOff val="25000"/>
                </a:schemeClr>
              </a:solidFill>
            </a:endParaRPr>
          </a:p>
          <a:p>
            <a:endParaRPr lang="fr-FR" altLang="fr-FR" dirty="0"/>
          </a:p>
        </p:txBody>
      </p:sp>
      <p:sp>
        <p:nvSpPr>
          <p:cNvPr id="4" name="Titre 1">
            <a:extLst>
              <a:ext uri="{FF2B5EF4-FFF2-40B4-BE49-F238E27FC236}">
                <a16:creationId xmlns:a16="http://schemas.microsoft.com/office/drawing/2014/main" id="{6BBCCF6B-830F-3F71-C71A-18517E32B4E8}"/>
              </a:ext>
            </a:extLst>
          </p:cNvPr>
          <p:cNvSpPr txBox="1">
            <a:spLocks/>
          </p:cNvSpPr>
          <p:nvPr/>
        </p:nvSpPr>
        <p:spPr>
          <a:xfrm>
            <a:off x="1933996" y="238882"/>
            <a:ext cx="8194452" cy="45364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DSN-FPOC – un outil commun aux 3 fédérations</a:t>
            </a:r>
          </a:p>
        </p:txBody>
      </p:sp>
      <p:graphicFrame>
        <p:nvGraphicFramePr>
          <p:cNvPr id="3" name="Objet 2">
            <a:extLst>
              <a:ext uri="{FF2B5EF4-FFF2-40B4-BE49-F238E27FC236}">
                <a16:creationId xmlns:a16="http://schemas.microsoft.com/office/drawing/2014/main" id="{6FA97B78-2F53-6594-F264-8BF0DADB14BE}"/>
              </a:ext>
            </a:extLst>
          </p:cNvPr>
          <p:cNvGraphicFramePr>
            <a:graphicFrameLocks noChangeAspect="1"/>
          </p:cNvGraphicFramePr>
          <p:nvPr>
            <p:extLst>
              <p:ext uri="{D42A27DB-BD31-4B8C-83A1-F6EECF244321}">
                <p14:modId xmlns:p14="http://schemas.microsoft.com/office/powerpoint/2010/main" val="1817379920"/>
              </p:ext>
            </p:extLst>
          </p:nvPr>
        </p:nvGraphicFramePr>
        <p:xfrm>
          <a:off x="4132141" y="4805172"/>
          <a:ext cx="439859" cy="599979"/>
        </p:xfrm>
        <a:graphic>
          <a:graphicData uri="http://schemas.openxmlformats.org/presentationml/2006/ole">
            <mc:AlternateContent xmlns:mc="http://schemas.openxmlformats.org/markup-compatibility/2006">
              <mc:Choice xmlns:v="urn:schemas-microsoft-com:vml" Requires="v">
                <p:oleObj name="Acrobat Document" r:id="rId5" imgW="2965061" imgH="4044557" progId="AcroExch.Document.DC">
                  <p:embed/>
                </p:oleObj>
              </mc:Choice>
              <mc:Fallback>
                <p:oleObj name="Acrobat Document" r:id="rId5" imgW="2965061" imgH="4044557" progId="AcroExch.Document.DC">
                  <p:embed/>
                  <p:pic>
                    <p:nvPicPr>
                      <p:cNvPr id="3" name="Objet 2">
                        <a:extLst>
                          <a:ext uri="{FF2B5EF4-FFF2-40B4-BE49-F238E27FC236}">
                            <a16:creationId xmlns:a16="http://schemas.microsoft.com/office/drawing/2014/main" id="{6FA97B78-2F53-6594-F264-8BF0DADB14BE}"/>
                          </a:ext>
                        </a:extLst>
                      </p:cNvPr>
                      <p:cNvPicPr/>
                      <p:nvPr/>
                    </p:nvPicPr>
                    <p:blipFill>
                      <a:blip r:embed="rId6"/>
                      <a:stretch>
                        <a:fillRect/>
                      </a:stretch>
                    </p:blipFill>
                    <p:spPr>
                      <a:xfrm>
                        <a:off x="4132141" y="4805172"/>
                        <a:ext cx="439859" cy="599979"/>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810768" y="1628109"/>
            <a:ext cx="10570464" cy="4155630"/>
          </a:xfrm>
        </p:spPr>
        <p:txBody>
          <a:bodyPr>
            <a:normAutofit/>
          </a:bodyPr>
          <a:lstStyle/>
          <a:p>
            <a:pPr marL="285750" indent="-285750">
              <a:spcBef>
                <a:spcPts val="300"/>
              </a:spcBef>
              <a:buClr>
                <a:srgbClr val="E85811"/>
              </a:buClr>
              <a:buFont typeface="Wingdings" panose="05000000000000000000" pitchFamily="2" charset="2"/>
              <a:buChar char="q"/>
            </a:pPr>
            <a:r>
              <a:rPr lang="fr-FR" sz="2200" dirty="0">
                <a:solidFill>
                  <a:srgbClr val="E85811"/>
                </a:solidFill>
              </a:rPr>
              <a:t>Mode de fonctionnement</a:t>
            </a:r>
          </a:p>
          <a:p>
            <a:pPr marL="285750" indent="-285750">
              <a:spcBef>
                <a:spcPts val="300"/>
              </a:spcBef>
              <a:buClr>
                <a:srgbClr val="E85811"/>
              </a:buClr>
              <a:buFont typeface="Wingdings" panose="05000000000000000000" pitchFamily="2" charset="2"/>
              <a:buChar char="q"/>
            </a:pPr>
            <a:endParaRPr lang="fr-FR" sz="2200" dirty="0">
              <a:solidFill>
                <a:srgbClr val="E85811"/>
              </a:solidFill>
            </a:endParaRPr>
          </a:p>
          <a:p>
            <a:pPr marL="735012" lvl="1" indent="-285750">
              <a:buClr>
                <a:srgbClr val="404040"/>
              </a:buClr>
              <a:buFont typeface="Wingdings" panose="05000000000000000000" pitchFamily="2" charset="2"/>
              <a:buChar char="q"/>
            </a:pPr>
            <a:r>
              <a:rPr lang="fr-FR" sz="1800" dirty="0">
                <a:solidFill>
                  <a:schemeClr val="tx1">
                    <a:lumMod val="75000"/>
                    <a:lumOff val="25000"/>
                  </a:schemeClr>
                </a:solidFill>
              </a:rPr>
              <a:t>Les données déclarées sont confrontées au contenu de la ou des fiches disponibles pour le déclarant / ou le tiers-déclarant de l’établissement public territorial déclaré.</a:t>
            </a:r>
          </a:p>
          <a:p>
            <a:pPr>
              <a:spcBef>
                <a:spcPts val="300"/>
              </a:spcBef>
              <a:buClr>
                <a:srgbClr val="E85811"/>
              </a:buClr>
              <a:buFont typeface="Wingdings" panose="05000000000000000000" pitchFamily="2" charset="2"/>
              <a:buChar char="q"/>
            </a:pPr>
            <a:endParaRPr lang="fr-FR" sz="2200" dirty="0">
              <a:solidFill>
                <a:srgbClr val="E85811"/>
              </a:solidFill>
            </a:endParaRPr>
          </a:p>
          <a:p>
            <a:pPr>
              <a:spcBef>
                <a:spcPts val="300"/>
              </a:spcBef>
              <a:buClr>
                <a:srgbClr val="E85811"/>
              </a:buClr>
              <a:buFont typeface="Wingdings" panose="05000000000000000000" pitchFamily="2" charset="2"/>
              <a:buChar char="q"/>
            </a:pPr>
            <a:r>
              <a:rPr lang="fr-FR" sz="2200" dirty="0">
                <a:solidFill>
                  <a:srgbClr val="E85811"/>
                </a:solidFill>
              </a:rPr>
              <a:t>Cet outil</a:t>
            </a:r>
          </a:p>
          <a:p>
            <a:pPr marL="735012" lvl="1" indent="-285750">
              <a:lnSpc>
                <a:spcPct val="100000"/>
              </a:lnSpc>
              <a:buClr>
                <a:srgbClr val="404040"/>
              </a:buClr>
              <a:buFont typeface="Wingdings" panose="05000000000000000000" pitchFamily="2" charset="2"/>
              <a:buChar char="q"/>
            </a:pPr>
            <a:r>
              <a:rPr lang="fr-FR" sz="1800" dirty="0">
                <a:solidFill>
                  <a:schemeClr val="tx1">
                    <a:lumMod val="75000"/>
                    <a:lumOff val="25000"/>
                  </a:schemeClr>
                </a:solidFill>
              </a:rPr>
              <a:t>Contrôle la conformité des fiches de paramétrage utilisées par les déclarants par rapport aux versions de la norme FPOC en vigueur.</a:t>
            </a:r>
          </a:p>
          <a:p>
            <a:pPr marL="735012" lvl="1" indent="-285750">
              <a:lnSpc>
                <a:spcPct val="100000"/>
              </a:lnSpc>
              <a:buClr>
                <a:srgbClr val="404040"/>
              </a:buClr>
              <a:buFont typeface="Wingdings" panose="05000000000000000000" pitchFamily="2" charset="2"/>
              <a:buChar char="q"/>
            </a:pPr>
            <a:r>
              <a:rPr lang="fr-FR" sz="1800" dirty="0">
                <a:solidFill>
                  <a:schemeClr val="tx1">
                    <a:lumMod val="75000"/>
                    <a:lumOff val="25000"/>
                  </a:schemeClr>
                </a:solidFill>
              </a:rPr>
              <a:t>Contrôle, avant transmission, la validité des </a:t>
            </a:r>
            <a:r>
              <a:rPr lang="fr-FR" sz="1800" dirty="0"/>
              <a:t>données OC présentes dans la DSN pour </a:t>
            </a:r>
            <a:r>
              <a:rPr lang="fr-FR" sz="1800" dirty="0">
                <a:solidFill>
                  <a:schemeClr val="tx1">
                    <a:lumMod val="75000"/>
                    <a:lumOff val="25000"/>
                  </a:schemeClr>
                </a:solidFill>
              </a:rPr>
              <a:t>en vérifier la conformité avec la ou les fiches de paramétrage (XML) concernées.</a:t>
            </a:r>
          </a:p>
        </p:txBody>
      </p:sp>
      <p:sp>
        <p:nvSpPr>
          <p:cNvPr id="4" name="Titre 1">
            <a:extLst>
              <a:ext uri="{FF2B5EF4-FFF2-40B4-BE49-F238E27FC236}">
                <a16:creationId xmlns:a16="http://schemas.microsoft.com/office/drawing/2014/main" id="{FB9DA0C7-D0F4-495C-B981-24213AD80B36}"/>
              </a:ext>
            </a:extLst>
          </p:cNvPr>
          <p:cNvSpPr txBox="1">
            <a:spLocks/>
          </p:cNvSpPr>
          <p:nvPr/>
        </p:nvSpPr>
        <p:spPr>
          <a:xfrm>
            <a:off x="1885444" y="238882"/>
            <a:ext cx="8243004" cy="45364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DSN-FPOC – un outil commun aux 3 fédérations</a:t>
            </a:r>
          </a:p>
        </p:txBody>
      </p:sp>
    </p:spTree>
    <p:extLst>
      <p:ext uri="{BB962C8B-B14F-4D97-AF65-F5344CB8AC3E}">
        <p14:creationId xmlns:p14="http://schemas.microsoft.com/office/powerpoint/2010/main" val="109370613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366A7-39F5-AA5F-5C63-AB5E824E8E7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90EEB70-9DC2-4907-7247-60D7180F55AE}"/>
              </a:ext>
            </a:extLst>
          </p:cNvPr>
          <p:cNvSpPr>
            <a:spLocks noGrp="1"/>
          </p:cNvSpPr>
          <p:nvPr>
            <p:ph type="title"/>
          </p:nvPr>
        </p:nvSpPr>
        <p:spPr>
          <a:ln w="76200"/>
          <a:effectLst>
            <a:outerShdw blurRad="50800" dist="38100" dir="13500000" algn="b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fr-FR" sz="5400" dirty="0"/>
              <a:t>Introduction générale</a:t>
            </a:r>
          </a:p>
        </p:txBody>
      </p:sp>
    </p:spTree>
    <p:extLst>
      <p:ext uri="{BB962C8B-B14F-4D97-AF65-F5344CB8AC3E}">
        <p14:creationId xmlns:p14="http://schemas.microsoft.com/office/powerpoint/2010/main" val="784623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585216" y="1097280"/>
            <a:ext cx="11146536" cy="4462093"/>
          </a:xfrm>
        </p:spPr>
        <p:txBody>
          <a:bodyPr>
            <a:normAutofit/>
          </a:bodyPr>
          <a:lstStyle/>
          <a:p>
            <a:pPr marL="285750" indent="-285750">
              <a:spcBef>
                <a:spcPts val="300"/>
              </a:spcBef>
              <a:buClr>
                <a:srgbClr val="E85811"/>
              </a:buClr>
              <a:buFont typeface="Wingdings" panose="05000000000000000000" pitchFamily="2" charset="2"/>
              <a:buChar char="q"/>
            </a:pPr>
            <a:r>
              <a:rPr lang="fr-FR" sz="2200" dirty="0">
                <a:solidFill>
                  <a:srgbClr val="E85811"/>
                </a:solidFill>
              </a:rPr>
              <a:t>Une installation en quelques clics</a:t>
            </a:r>
            <a:endParaRPr lang="fr-FR" altLang="fr-FR" sz="2200" dirty="0">
              <a:solidFill>
                <a:srgbClr val="E85811"/>
              </a:solidFill>
            </a:endParaRPr>
          </a:p>
          <a:p>
            <a:pPr marL="285750" indent="-285750">
              <a:spcBef>
                <a:spcPts val="300"/>
              </a:spcBef>
              <a:buClr>
                <a:srgbClr val="E85811"/>
              </a:buClr>
              <a:buFont typeface="Wingdings" panose="05000000000000000000" pitchFamily="2" charset="2"/>
              <a:buChar char="q"/>
            </a:pPr>
            <a:endParaRPr lang="fr-FR" sz="2200" dirty="0">
              <a:solidFill>
                <a:srgbClr val="E85811"/>
              </a:solidFill>
            </a:endParaRPr>
          </a:p>
        </p:txBody>
      </p:sp>
      <p:sp>
        <p:nvSpPr>
          <p:cNvPr id="4" name="Titre 1">
            <a:extLst>
              <a:ext uri="{FF2B5EF4-FFF2-40B4-BE49-F238E27FC236}">
                <a16:creationId xmlns:a16="http://schemas.microsoft.com/office/drawing/2014/main" id="{FB9DA0C7-D0F4-495C-B981-24213AD80B36}"/>
              </a:ext>
            </a:extLst>
          </p:cNvPr>
          <p:cNvSpPr txBox="1">
            <a:spLocks/>
          </p:cNvSpPr>
          <p:nvPr/>
        </p:nvSpPr>
        <p:spPr>
          <a:xfrm>
            <a:off x="1933996" y="238882"/>
            <a:ext cx="8194452" cy="45364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Focus sur l’utilisation de DSN-FPOC</a:t>
            </a:r>
          </a:p>
        </p:txBody>
      </p:sp>
      <p:graphicFrame>
        <p:nvGraphicFramePr>
          <p:cNvPr id="3" name="Diagramme 2">
            <a:extLst>
              <a:ext uri="{FF2B5EF4-FFF2-40B4-BE49-F238E27FC236}">
                <a16:creationId xmlns:a16="http://schemas.microsoft.com/office/drawing/2014/main" id="{21AD8611-B826-AC01-F48E-166EADEBB465}"/>
              </a:ext>
            </a:extLst>
          </p:cNvPr>
          <p:cNvGraphicFramePr/>
          <p:nvPr/>
        </p:nvGraphicFramePr>
        <p:xfrm>
          <a:off x="1800374" y="1557608"/>
          <a:ext cx="4295627" cy="2519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a:extLst>
              <a:ext uri="{FF2B5EF4-FFF2-40B4-BE49-F238E27FC236}">
                <a16:creationId xmlns:a16="http://schemas.microsoft.com/office/drawing/2014/main" id="{4031E5D4-6D5F-3D76-FE81-26013C3AEAB8}"/>
              </a:ext>
            </a:extLst>
          </p:cNvPr>
          <p:cNvSpPr txBox="1"/>
          <p:nvPr/>
        </p:nvSpPr>
        <p:spPr>
          <a:xfrm>
            <a:off x="2567849" y="3901488"/>
            <a:ext cx="7992888" cy="1384995"/>
          </a:xfrm>
          <a:prstGeom prst="rect">
            <a:avLst/>
          </a:prstGeom>
          <a:noFill/>
        </p:spPr>
        <p:txBody>
          <a:bodyPr wrap="square" rtlCol="0">
            <a:spAutoFit/>
          </a:bodyPr>
          <a:lstStyle/>
          <a:p>
            <a:pPr marL="285750" lvl="2" indent="-285750" eaLnBrk="0" fontAlgn="base" hangingPunct="0">
              <a:lnSpc>
                <a:spcPct val="80000"/>
              </a:lnSpc>
              <a:spcBef>
                <a:spcPts val="1200"/>
              </a:spcBef>
              <a:spcAft>
                <a:spcPts val="1200"/>
              </a:spcAft>
              <a:buClr>
                <a:srgbClr val="E85811"/>
              </a:buClr>
              <a:buSzPct val="80000"/>
              <a:buFont typeface="Wingdings" panose="05000000000000000000" pitchFamily="2" charset="2"/>
              <a:buChar char="q"/>
              <a:defRPr/>
            </a:pPr>
            <a:r>
              <a:rPr lang="fr-FR" sz="1600" dirty="0">
                <a:solidFill>
                  <a:srgbClr val="000000"/>
                </a:solidFill>
                <a:latin typeface="Trebuchet MS"/>
              </a:rPr>
              <a:t>L’outil se charge de détecter / analyser les fiches disponibles sur ce répertoire, de contrôler leur contenu.</a:t>
            </a:r>
          </a:p>
          <a:p>
            <a:pPr marL="285750" lvl="2" indent="-285750" eaLnBrk="0" fontAlgn="base" hangingPunct="0">
              <a:lnSpc>
                <a:spcPct val="80000"/>
              </a:lnSpc>
              <a:spcBef>
                <a:spcPts val="1200"/>
              </a:spcBef>
              <a:spcAft>
                <a:spcPts val="1200"/>
              </a:spcAft>
              <a:buClr>
                <a:srgbClr val="E85811"/>
              </a:buClr>
              <a:buSzPct val="80000"/>
              <a:buFont typeface="Wingdings" panose="05000000000000000000" pitchFamily="2" charset="2"/>
              <a:buChar char="q"/>
              <a:defRPr/>
            </a:pPr>
            <a:r>
              <a:rPr lang="fr-FR" sz="1600" dirty="0">
                <a:solidFill>
                  <a:srgbClr val="000000"/>
                </a:solidFill>
                <a:latin typeface="Trebuchet MS"/>
              </a:rPr>
              <a:t>Pour chaque producteur de fiche (OC ou Délégataire), l’outil retient seulement la dernière fiche valide (gestion des annule et remplace), et prend en compte les dates de validité des paramètres contrat.</a:t>
            </a:r>
          </a:p>
        </p:txBody>
      </p:sp>
      <p:grpSp>
        <p:nvGrpSpPr>
          <p:cNvPr id="7" name="Groupe 6">
            <a:extLst>
              <a:ext uri="{FF2B5EF4-FFF2-40B4-BE49-F238E27FC236}">
                <a16:creationId xmlns:a16="http://schemas.microsoft.com/office/drawing/2014/main" id="{DCB1CCC1-98E1-7912-3A85-49CF53E8901B}"/>
              </a:ext>
            </a:extLst>
          </p:cNvPr>
          <p:cNvGrpSpPr/>
          <p:nvPr/>
        </p:nvGrpSpPr>
        <p:grpSpPr>
          <a:xfrm>
            <a:off x="2459168" y="5403248"/>
            <a:ext cx="3636832" cy="652403"/>
            <a:chOff x="658795" y="11864"/>
            <a:chExt cx="3636832" cy="631712"/>
          </a:xfrm>
        </p:grpSpPr>
        <p:sp>
          <p:nvSpPr>
            <p:cNvPr id="8" name="Rectangle : avec coins arrondis en haut 7">
              <a:extLst>
                <a:ext uri="{FF2B5EF4-FFF2-40B4-BE49-F238E27FC236}">
                  <a16:creationId xmlns:a16="http://schemas.microsoft.com/office/drawing/2014/main" id="{2C82618C-AF7D-E6AC-AA9F-E42D16600DB5}"/>
                </a:ext>
              </a:extLst>
            </p:cNvPr>
            <p:cNvSpPr/>
            <p:nvPr/>
          </p:nvSpPr>
          <p:spPr>
            <a:xfrm rot="5400000">
              <a:off x="2172110" y="-1479941"/>
              <a:ext cx="631711" cy="3615322"/>
            </a:xfrm>
            <a:prstGeom prst="round2SameRect">
              <a:avLst/>
            </a:prstGeom>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9" name="Rectangle : avec coins arrondis en haut 4">
              <a:extLst>
                <a:ext uri="{FF2B5EF4-FFF2-40B4-BE49-F238E27FC236}">
                  <a16:creationId xmlns:a16="http://schemas.microsoft.com/office/drawing/2014/main" id="{A173809C-D5FE-96F3-536E-A56371C899B3}"/>
                </a:ext>
              </a:extLst>
            </p:cNvPr>
            <p:cNvSpPr txBox="1"/>
            <p:nvPr/>
          </p:nvSpPr>
          <p:spPr>
            <a:xfrm>
              <a:off x="658795" y="65065"/>
              <a:ext cx="3584484" cy="57851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0904" tIns="10795" rIns="10795" bIns="10795" numCol="1" spcCol="1270" anchor="ctr" anchorCtr="0">
              <a:noAutofit/>
            </a:bodyPr>
            <a:lstStyle/>
            <a:p>
              <a:pPr marL="171450" lvl="1" indent="-171450" defTabSz="755650" fontAlgn="base">
                <a:lnSpc>
                  <a:spcPct val="90000"/>
                </a:lnSpc>
                <a:spcBef>
                  <a:spcPct val="0"/>
                </a:spcBef>
                <a:spcAft>
                  <a:spcPct val="15000"/>
                </a:spcAft>
                <a:buFontTx/>
                <a:buChar char="•"/>
              </a:pPr>
              <a:r>
                <a:rPr lang="fr-FR" sz="1700" dirty="0">
                  <a:solidFill>
                    <a:srgbClr val="000000">
                      <a:hueOff val="0"/>
                      <a:satOff val="0"/>
                      <a:lumOff val="0"/>
                      <a:alphaOff val="0"/>
                    </a:srgbClr>
                  </a:solidFill>
                  <a:latin typeface="Trebuchet MS"/>
                </a:rPr>
                <a:t>Contrôler la DSN</a:t>
              </a:r>
            </a:p>
          </p:txBody>
        </p:sp>
      </p:grpSp>
      <p:grpSp>
        <p:nvGrpSpPr>
          <p:cNvPr id="17" name="Groupe 16">
            <a:extLst>
              <a:ext uri="{FF2B5EF4-FFF2-40B4-BE49-F238E27FC236}">
                <a16:creationId xmlns:a16="http://schemas.microsoft.com/office/drawing/2014/main" id="{E29FB5B4-FBBB-94A9-DCF3-4CD6F3AC0838}"/>
              </a:ext>
            </a:extLst>
          </p:cNvPr>
          <p:cNvGrpSpPr/>
          <p:nvPr/>
        </p:nvGrpSpPr>
        <p:grpSpPr>
          <a:xfrm>
            <a:off x="1800372" y="5403246"/>
            <a:ext cx="680304" cy="1003698"/>
            <a:chOff x="1" y="1546823"/>
            <a:chExt cx="680304" cy="971863"/>
          </a:xfrm>
        </p:grpSpPr>
        <p:sp>
          <p:nvSpPr>
            <p:cNvPr id="18" name="Flèche : chevron 17">
              <a:extLst>
                <a:ext uri="{FF2B5EF4-FFF2-40B4-BE49-F238E27FC236}">
                  <a16:creationId xmlns:a16="http://schemas.microsoft.com/office/drawing/2014/main" id="{2327B1E8-BB9E-4B29-D9E1-BDA592036963}"/>
                </a:ext>
              </a:extLst>
            </p:cNvPr>
            <p:cNvSpPr/>
            <p:nvPr/>
          </p:nvSpPr>
          <p:spPr>
            <a:xfrm rot="5400000">
              <a:off x="-145779" y="1692603"/>
              <a:ext cx="971863" cy="680304"/>
            </a:xfrm>
            <a:prstGeom prst="chevron">
              <a:avLst/>
            </a:prstGeom>
          </p:spPr>
          <p:style>
            <a:lnRef idx="1">
              <a:schemeClr val="accen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a:lstStyle/>
            <a:p>
              <a:endParaRPr lang="fr-FR"/>
            </a:p>
          </p:txBody>
        </p:sp>
        <p:sp>
          <p:nvSpPr>
            <p:cNvPr id="19" name="Flèche : chevron 4">
              <a:extLst>
                <a:ext uri="{FF2B5EF4-FFF2-40B4-BE49-F238E27FC236}">
                  <a16:creationId xmlns:a16="http://schemas.microsoft.com/office/drawing/2014/main" id="{64FB96DD-5578-1780-5A28-46905B30029C}"/>
                </a:ext>
              </a:extLst>
            </p:cNvPr>
            <p:cNvSpPr txBox="1"/>
            <p:nvPr/>
          </p:nvSpPr>
          <p:spPr>
            <a:xfrm>
              <a:off x="1" y="1886975"/>
              <a:ext cx="680304" cy="29155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700" tIns="12700" rIns="12700" bIns="12700" numCol="1" spcCol="1270" anchor="ctr" anchorCtr="0">
              <a:noAutofit/>
            </a:bodyPr>
            <a:lstStyle/>
            <a:p>
              <a:pPr algn="ctr" defTabSz="889000" fontAlgn="base">
                <a:lnSpc>
                  <a:spcPct val="90000"/>
                </a:lnSpc>
                <a:spcBef>
                  <a:spcPct val="0"/>
                </a:spcBef>
                <a:spcAft>
                  <a:spcPct val="35000"/>
                </a:spcAft>
              </a:pPr>
              <a:r>
                <a:rPr lang="fr-FR" sz="2000" dirty="0">
                  <a:solidFill>
                    <a:prstClr val="white"/>
                  </a:solidFill>
                  <a:latin typeface="Trebuchet MS"/>
                </a:rPr>
                <a:t>4</a:t>
              </a:r>
            </a:p>
          </p:txBody>
        </p:sp>
      </p:grpSp>
    </p:spTree>
    <p:extLst>
      <p:ext uri="{BB962C8B-B14F-4D97-AF65-F5344CB8AC3E}">
        <p14:creationId xmlns:p14="http://schemas.microsoft.com/office/powerpoint/2010/main" val="396649438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585216" y="1097280"/>
            <a:ext cx="11146536" cy="4462093"/>
          </a:xfrm>
        </p:spPr>
        <p:txBody>
          <a:bodyPr>
            <a:normAutofit/>
          </a:bodyPr>
          <a:lstStyle/>
          <a:p>
            <a:pPr marL="285750" indent="-285750">
              <a:spcBef>
                <a:spcPts val="300"/>
              </a:spcBef>
              <a:buClr>
                <a:srgbClr val="E85811"/>
              </a:buClr>
              <a:buFont typeface="Wingdings" panose="05000000000000000000" pitchFamily="2" charset="2"/>
              <a:buChar char="q"/>
            </a:pPr>
            <a:r>
              <a:rPr lang="fr-FR" sz="2200" dirty="0">
                <a:solidFill>
                  <a:srgbClr val="E85811"/>
                </a:solidFill>
              </a:rPr>
              <a:t>L’utilisation de l’outil DSN-FPOC dans le parcours déclarant</a:t>
            </a:r>
          </a:p>
        </p:txBody>
      </p:sp>
      <p:sp>
        <p:nvSpPr>
          <p:cNvPr id="4" name="Titre 1">
            <a:extLst>
              <a:ext uri="{FF2B5EF4-FFF2-40B4-BE49-F238E27FC236}">
                <a16:creationId xmlns:a16="http://schemas.microsoft.com/office/drawing/2014/main" id="{FB9DA0C7-D0F4-495C-B981-24213AD80B36}"/>
              </a:ext>
            </a:extLst>
          </p:cNvPr>
          <p:cNvSpPr txBox="1">
            <a:spLocks/>
          </p:cNvSpPr>
          <p:nvPr/>
        </p:nvSpPr>
        <p:spPr>
          <a:xfrm>
            <a:off x="1877352" y="238882"/>
            <a:ext cx="8251096" cy="45364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Focus sur l’utilisation de DSN-FPOC</a:t>
            </a:r>
          </a:p>
        </p:txBody>
      </p:sp>
      <p:grpSp>
        <p:nvGrpSpPr>
          <p:cNvPr id="10" name="Groupe 9">
            <a:extLst>
              <a:ext uri="{FF2B5EF4-FFF2-40B4-BE49-F238E27FC236}">
                <a16:creationId xmlns:a16="http://schemas.microsoft.com/office/drawing/2014/main" id="{39558BDA-378C-4D06-B7B7-A384214C13EF}"/>
              </a:ext>
            </a:extLst>
          </p:cNvPr>
          <p:cNvGrpSpPr/>
          <p:nvPr/>
        </p:nvGrpSpPr>
        <p:grpSpPr>
          <a:xfrm>
            <a:off x="1517654" y="1645920"/>
            <a:ext cx="9409426" cy="4318205"/>
            <a:chOff x="333719" y="1436605"/>
            <a:chExt cx="9378159" cy="4512675"/>
          </a:xfrm>
        </p:grpSpPr>
        <p:grpSp>
          <p:nvGrpSpPr>
            <p:cNvPr id="11" name="Groupe 10">
              <a:extLst>
                <a:ext uri="{FF2B5EF4-FFF2-40B4-BE49-F238E27FC236}">
                  <a16:creationId xmlns:a16="http://schemas.microsoft.com/office/drawing/2014/main" id="{474F4D7A-11B7-4C4D-8999-3C69E63326B3}"/>
                </a:ext>
              </a:extLst>
            </p:cNvPr>
            <p:cNvGrpSpPr/>
            <p:nvPr/>
          </p:nvGrpSpPr>
          <p:grpSpPr>
            <a:xfrm>
              <a:off x="333719" y="1549200"/>
              <a:ext cx="5987433" cy="4400080"/>
              <a:chOff x="333719" y="1693216"/>
              <a:chExt cx="6059441" cy="4400080"/>
            </a:xfrm>
          </p:grpSpPr>
          <p:pic>
            <p:nvPicPr>
              <p:cNvPr id="15" name="Image 14">
                <a:extLst>
                  <a:ext uri="{FF2B5EF4-FFF2-40B4-BE49-F238E27FC236}">
                    <a16:creationId xmlns:a16="http://schemas.microsoft.com/office/drawing/2014/main" id="{A4C88C54-969F-4607-A776-9E60B664C106}"/>
                  </a:ext>
                </a:extLst>
              </p:cNvPr>
              <p:cNvPicPr>
                <a:picLocks noChangeAspect="1"/>
              </p:cNvPicPr>
              <p:nvPr/>
            </p:nvPicPr>
            <p:blipFill rotWithShape="1">
              <a:blip r:embed="rId3" cstate="print"/>
              <a:srcRect r="26144"/>
              <a:stretch/>
            </p:blipFill>
            <p:spPr>
              <a:xfrm>
                <a:off x="333719" y="1693216"/>
                <a:ext cx="4506360" cy="4342338"/>
              </a:xfrm>
              <a:prstGeom prst="rect">
                <a:avLst/>
              </a:prstGeom>
            </p:spPr>
          </p:pic>
          <p:sp>
            <p:nvSpPr>
              <p:cNvPr id="16" name="Rectangle 15">
                <a:extLst>
                  <a:ext uri="{FF2B5EF4-FFF2-40B4-BE49-F238E27FC236}">
                    <a16:creationId xmlns:a16="http://schemas.microsoft.com/office/drawing/2014/main" id="{C366609D-2892-453F-A8AF-FF338089E12F}"/>
                  </a:ext>
                </a:extLst>
              </p:cNvPr>
              <p:cNvSpPr/>
              <p:nvPr/>
            </p:nvSpPr>
            <p:spPr>
              <a:xfrm>
                <a:off x="4160912" y="4509120"/>
                <a:ext cx="2232248" cy="15841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graphicFrame>
          <p:nvGraphicFramePr>
            <p:cNvPr id="12" name="Diagramme 11">
              <a:extLst>
                <a:ext uri="{FF2B5EF4-FFF2-40B4-BE49-F238E27FC236}">
                  <a16:creationId xmlns:a16="http://schemas.microsoft.com/office/drawing/2014/main" id="{8A1AB322-ECF7-45F2-81F5-CDB8FDB04F7B}"/>
                </a:ext>
              </a:extLst>
            </p:cNvPr>
            <p:cNvGraphicFramePr/>
            <p:nvPr/>
          </p:nvGraphicFramePr>
          <p:xfrm>
            <a:off x="4124486" y="2513410"/>
            <a:ext cx="5587392" cy="340287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Rectangle 12">
              <a:extLst>
                <a:ext uri="{FF2B5EF4-FFF2-40B4-BE49-F238E27FC236}">
                  <a16:creationId xmlns:a16="http://schemas.microsoft.com/office/drawing/2014/main" id="{15208999-43AD-4B9B-B7C3-E7C89B17E22B}"/>
                </a:ext>
              </a:extLst>
            </p:cNvPr>
            <p:cNvSpPr/>
            <p:nvPr/>
          </p:nvSpPr>
          <p:spPr>
            <a:xfrm>
              <a:off x="6037040" y="1436605"/>
              <a:ext cx="1762283" cy="854555"/>
            </a:xfrm>
            <a:prstGeom prst="rect">
              <a:avLst/>
            </a:prstGeom>
          </p:spPr>
          <p:style>
            <a:lnRef idx="2">
              <a:schemeClr val="accent6"/>
            </a:lnRef>
            <a:fillRef idx="1">
              <a:schemeClr val="lt1"/>
            </a:fillRef>
            <a:effectRef idx="0">
              <a:schemeClr val="accent6"/>
            </a:effectRef>
            <a:fontRef idx="minor">
              <a:schemeClr val="dk1"/>
            </a:fontRef>
          </p:style>
          <p:txBody>
            <a:bodyPr spcFirstLastPara="0" vert="horz" wrap="square" lIns="49237" tIns="49237" rIns="49237" bIns="49237" numCol="1" spcCol="1270" anchor="ctr" anchorCtr="0">
              <a:noAutofit/>
            </a:bodyPr>
            <a:lstStyle/>
            <a:p>
              <a:pPr algn="ctr" defTabSz="574445">
                <a:lnSpc>
                  <a:spcPct val="90000"/>
                </a:lnSpc>
                <a:spcAft>
                  <a:spcPct val="35000"/>
                </a:spcAft>
              </a:pPr>
              <a:r>
                <a:rPr lang="fr-FR" sz="1108"/>
                <a:t>Récupérer les fiches valides AU FORMAT XML et les charger dans l’outil</a:t>
              </a:r>
            </a:p>
          </p:txBody>
        </p:sp>
        <p:sp>
          <p:nvSpPr>
            <p:cNvPr id="14" name="Flèche vers le bas 45">
              <a:extLst>
                <a:ext uri="{FF2B5EF4-FFF2-40B4-BE49-F238E27FC236}">
                  <a16:creationId xmlns:a16="http://schemas.microsoft.com/office/drawing/2014/main" id="{291A014D-2941-4A38-92AA-1391A07207E5}"/>
                </a:ext>
              </a:extLst>
            </p:cNvPr>
            <p:cNvSpPr/>
            <p:nvPr/>
          </p:nvSpPr>
          <p:spPr>
            <a:xfrm>
              <a:off x="6808163" y="2420888"/>
              <a:ext cx="288032" cy="504056"/>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grpSp>
    </p:spTree>
    <p:extLst>
      <p:ext uri="{BB962C8B-B14F-4D97-AF65-F5344CB8AC3E}">
        <p14:creationId xmlns:p14="http://schemas.microsoft.com/office/powerpoint/2010/main" val="2188645035"/>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919536" y="2348880"/>
            <a:ext cx="8136904" cy="1944216"/>
          </a:xfrm>
          <a:prstGeom prst="rect">
            <a:avLst/>
          </a:prstGeom>
        </p:spPr>
        <p:txBody>
          <a:bodyPr lIns="0" tIns="0" rIns="0" bIns="0" rtlCol="0">
            <a:noAutofit/>
          </a:bodyPr>
          <a:lstStyle>
            <a:lvl1pPr marL="0" indent="0" eaLnBrk="1" fontAlgn="auto" hangingPunct="1">
              <a:spcBef>
                <a:spcPts val="1800"/>
              </a:spcBef>
              <a:spcAft>
                <a:spcPts val="0"/>
              </a:spcAft>
              <a:buFont typeface="Arial" charset="0"/>
              <a:buNone/>
              <a:defRPr sz="1800" b="1">
                <a:solidFill>
                  <a:schemeClr val="tx2"/>
                </a:solidFill>
                <a:latin typeface="+mn-lt"/>
              </a:defRPr>
            </a:lvl1pPr>
            <a:lvl2pPr marL="536575" lvl="1" indent="-355600" eaLnBrk="1" fontAlgn="auto" hangingPunct="1">
              <a:spcBef>
                <a:spcPts val="1800"/>
              </a:spcBef>
              <a:spcAft>
                <a:spcPts val="0"/>
              </a:spcAft>
              <a:buClr>
                <a:schemeClr val="tx2"/>
              </a:buClr>
              <a:buFont typeface="Wingdings" pitchFamily="2" charset="2"/>
              <a:buChar char="q"/>
              <a:defRPr sz="1400" b="1">
                <a:latin typeface="+mn-lt"/>
              </a:defRPr>
            </a:lvl2pPr>
            <a:lvl3pPr marL="531813" indent="-171450" eaLnBrk="0" hangingPunct="0">
              <a:spcBef>
                <a:spcPts val="100"/>
              </a:spcBef>
              <a:buClr>
                <a:schemeClr val="tx2"/>
              </a:buClr>
              <a:buSzPct val="80000"/>
              <a:buFont typeface="Wingdings" panose="05000000000000000000" pitchFamily="2" charset="2"/>
              <a:buChar char="q"/>
              <a:defRPr sz="1200">
                <a:latin typeface="+mn-lt"/>
              </a:defRPr>
            </a:lvl3pPr>
            <a:lvl4pPr marL="0" indent="0" algn="ctr" eaLnBrk="0" hangingPunct="0">
              <a:spcBef>
                <a:spcPts val="1200"/>
              </a:spcBef>
              <a:buFont typeface="Arial" charset="0"/>
              <a:buNone/>
              <a:defRPr sz="2500">
                <a:latin typeface="+mn-lt"/>
              </a:defRPr>
            </a:lvl4pPr>
            <a:lvl5pPr marL="0" indent="0" eaLnBrk="0" hangingPunct="0">
              <a:spcBef>
                <a:spcPts val="0"/>
              </a:spcBef>
              <a:buFont typeface="Arial" charset="0"/>
              <a:buNone/>
              <a:defRPr sz="1800">
                <a:latin typeface="+mn-lt"/>
              </a:defRPr>
            </a:lvl5pPr>
            <a:lvl6pPr marL="2514600" indent="-228600">
              <a:spcBef>
                <a:spcPct val="20000"/>
              </a:spcBef>
              <a:buFont typeface="Arial" pitchFamily="34" charset="0"/>
              <a:buChar char="•"/>
              <a:defRPr sz="2000">
                <a:latin typeface="+mn-lt"/>
              </a:defRPr>
            </a:lvl6pPr>
            <a:lvl7pPr marL="2971800" indent="-228600">
              <a:spcBef>
                <a:spcPct val="20000"/>
              </a:spcBef>
              <a:buFont typeface="Arial" pitchFamily="34" charset="0"/>
              <a:buChar char="•"/>
              <a:defRPr sz="2000">
                <a:latin typeface="+mn-lt"/>
              </a:defRPr>
            </a:lvl7pPr>
            <a:lvl8pPr marL="3429000" indent="-228600">
              <a:spcBef>
                <a:spcPct val="20000"/>
              </a:spcBef>
              <a:buFont typeface="Arial" pitchFamily="34" charset="0"/>
              <a:buChar char="•"/>
              <a:defRPr sz="2000">
                <a:latin typeface="+mn-lt"/>
              </a:defRPr>
            </a:lvl8pPr>
            <a:lvl9pPr marL="3886200" indent="-228600">
              <a:spcBef>
                <a:spcPct val="20000"/>
              </a:spcBef>
              <a:buFont typeface="Arial" pitchFamily="34" charset="0"/>
              <a:buChar char="•"/>
              <a:defRPr sz="2000">
                <a:latin typeface="+mn-lt"/>
              </a:defRPr>
            </a:lvl9pPr>
          </a:lstStyle>
          <a:p>
            <a:pPr algn="ctr">
              <a:spcBef>
                <a:spcPts val="600"/>
              </a:spcBef>
            </a:pPr>
            <a:r>
              <a:rPr lang="fr-FR" altLang="fr-FR" sz="2800" dirty="0">
                <a:solidFill>
                  <a:srgbClr val="E8540B"/>
                </a:solidFill>
                <a:latin typeface="Trebuchet MS"/>
              </a:rPr>
              <a:t>Merci pour votre attention</a:t>
            </a:r>
          </a:p>
          <a:p>
            <a:pPr algn="ctr">
              <a:spcBef>
                <a:spcPts val="600"/>
              </a:spcBef>
            </a:pPr>
            <a:endParaRPr lang="fr-FR" altLang="fr-FR" sz="2800" dirty="0">
              <a:solidFill>
                <a:srgbClr val="E8540B"/>
              </a:solidFill>
              <a:latin typeface="Trebuchet MS"/>
            </a:endParaRPr>
          </a:p>
          <a:p>
            <a:pPr algn="ctr">
              <a:spcBef>
                <a:spcPts val="600"/>
              </a:spcBef>
            </a:pPr>
            <a:r>
              <a:rPr lang="fr-FR" altLang="fr-FR" sz="2800" dirty="0">
                <a:solidFill>
                  <a:srgbClr val="E8540B"/>
                </a:solidFill>
                <a:latin typeface="Trebuchet MS"/>
              </a:rPr>
              <a:t>Questions – Réponses</a:t>
            </a:r>
          </a:p>
          <a:p>
            <a:pPr algn="ctr">
              <a:spcBef>
                <a:spcPts val="600"/>
              </a:spcBef>
            </a:pPr>
            <a:endParaRPr lang="fr-FR" altLang="fr-FR" sz="2800" dirty="0">
              <a:solidFill>
                <a:srgbClr val="E8540B"/>
              </a:solidFill>
              <a:latin typeface="Trebuchet MS"/>
            </a:endParaRPr>
          </a:p>
          <a:p>
            <a:pPr algn="ctr">
              <a:spcBef>
                <a:spcPts val="600"/>
              </a:spcBef>
            </a:pPr>
            <a:endParaRPr lang="fr-FR" altLang="fr-FR" sz="2800" dirty="0">
              <a:solidFill>
                <a:srgbClr val="E8540B"/>
              </a:solidFill>
              <a:latin typeface="Trebuchet MS"/>
            </a:endParaRPr>
          </a:p>
          <a:p>
            <a:pPr>
              <a:spcBef>
                <a:spcPts val="600"/>
              </a:spcBef>
            </a:pPr>
            <a:endParaRPr lang="fr-FR" altLang="fr-FR" sz="2400" dirty="0">
              <a:solidFill>
                <a:srgbClr val="E8540B"/>
              </a:solidFill>
              <a:latin typeface="Trebuchet MS"/>
            </a:endParaRPr>
          </a:p>
        </p:txBody>
      </p:sp>
      <p:pic>
        <p:nvPicPr>
          <p:cNvPr id="2" name="Image 1"/>
          <p:cNvPicPr>
            <a:picLocks noChangeAspect="1"/>
          </p:cNvPicPr>
          <p:nvPr/>
        </p:nvPicPr>
        <p:blipFill>
          <a:blip r:embed="rId3" cstate="print"/>
          <a:stretch>
            <a:fillRect/>
          </a:stretch>
        </p:blipFill>
        <p:spPr>
          <a:xfrm>
            <a:off x="1775520" y="115588"/>
            <a:ext cx="1309534" cy="1430246"/>
          </a:xfrm>
          <a:prstGeom prst="rect">
            <a:avLst/>
          </a:prstGeom>
        </p:spPr>
      </p:pic>
      <p:sp>
        <p:nvSpPr>
          <p:cNvPr id="3" name="Rectangle 2"/>
          <p:cNvSpPr/>
          <p:nvPr/>
        </p:nvSpPr>
        <p:spPr>
          <a:xfrm>
            <a:off x="3791744" y="6453336"/>
            <a:ext cx="4320480" cy="2880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3200">
              <a:solidFill>
                <a:prstClr val="white"/>
              </a:solidFill>
              <a:latin typeface="Trebuchet MS"/>
            </a:endParaRPr>
          </a:p>
        </p:txBody>
      </p:sp>
    </p:spTree>
    <p:extLst>
      <p:ext uri="{BB962C8B-B14F-4D97-AF65-F5344CB8AC3E}">
        <p14:creationId xmlns:p14="http://schemas.microsoft.com/office/powerpoint/2010/main" val="38993521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4294967295"/>
          </p:nvPr>
        </p:nvSpPr>
        <p:spPr>
          <a:xfrm>
            <a:off x="960120" y="1610857"/>
            <a:ext cx="10817352" cy="4479392"/>
          </a:xfrm>
        </p:spPr>
        <p:txBody>
          <a:bodyPr>
            <a:normAutofit fontScale="92500" lnSpcReduction="10000"/>
          </a:bodyPr>
          <a:lstStyle/>
          <a:p>
            <a:pPr marL="285750" indent="-285750">
              <a:spcBef>
                <a:spcPts val="300"/>
              </a:spcBef>
              <a:buClr>
                <a:srgbClr val="E85811"/>
              </a:buClr>
              <a:buFont typeface="Wingdings" panose="05000000000000000000" pitchFamily="2" charset="2"/>
              <a:buChar char="q"/>
            </a:pPr>
            <a:r>
              <a:rPr lang="fr-FR" sz="2600" dirty="0">
                <a:solidFill>
                  <a:srgbClr val="E85811"/>
                </a:solidFill>
              </a:rPr>
              <a:t>   Le sigle « OC » (Organismes Complémentaires) utilisé dans cette présentation :</a:t>
            </a:r>
          </a:p>
          <a:p>
            <a:pPr marL="0" indent="0">
              <a:spcBef>
                <a:spcPts val="300"/>
              </a:spcBef>
              <a:buClr>
                <a:srgbClr val="E85811"/>
              </a:buClr>
              <a:buNone/>
            </a:pPr>
            <a:endParaRPr lang="fr-FR" dirty="0">
              <a:solidFill>
                <a:srgbClr val="E85811"/>
              </a:solidFill>
            </a:endParaRPr>
          </a:p>
          <a:p>
            <a:pPr marL="792162" lvl="1" indent="-342900">
              <a:buClr>
                <a:srgbClr val="404040"/>
              </a:buClr>
              <a:buFont typeface="Wingdings" panose="05000000000000000000" pitchFamily="2" charset="2"/>
              <a:buChar char="q"/>
            </a:pPr>
            <a:r>
              <a:rPr lang="fr-FR" sz="2200" dirty="0">
                <a:solidFill>
                  <a:schemeClr val="tx1">
                    <a:lumMod val="75000"/>
                    <a:lumOff val="25000"/>
                  </a:schemeClr>
                </a:solidFill>
              </a:rPr>
              <a:t>couvre le périmètre:</a:t>
            </a:r>
          </a:p>
          <a:p>
            <a:pPr marL="792162" lvl="1" indent="-342900">
              <a:buClr>
                <a:srgbClr val="404040"/>
              </a:buClr>
              <a:buFont typeface="Wingdings" panose="05000000000000000000" pitchFamily="2" charset="2"/>
              <a:buChar char="q"/>
            </a:pPr>
            <a:endParaRPr lang="fr-FR" sz="1900" dirty="0">
              <a:solidFill>
                <a:schemeClr val="tx1">
                  <a:lumMod val="75000"/>
                  <a:lumOff val="25000"/>
                </a:schemeClr>
              </a:solidFill>
            </a:endParaRPr>
          </a:p>
          <a:p>
            <a:pPr marL="1135062" lvl="2" indent="-285750">
              <a:buClr>
                <a:srgbClr val="404040"/>
              </a:buClr>
              <a:buFont typeface="Wingdings" panose="05000000000000000000" pitchFamily="2" charset="2"/>
              <a:buChar char="q"/>
            </a:pPr>
            <a:r>
              <a:rPr lang="fr-FR" sz="1800" dirty="0">
                <a:solidFill>
                  <a:schemeClr val="tx1">
                    <a:lumMod val="75000"/>
                    <a:lumOff val="25000"/>
                  </a:schemeClr>
                </a:solidFill>
              </a:rPr>
              <a:t>des Institutions de Prévoyance relevant de la </a:t>
            </a:r>
            <a:r>
              <a:rPr lang="fr-FR" sz="1800" b="1" dirty="0">
                <a:solidFill>
                  <a:schemeClr val="tx1">
                    <a:lumMod val="75000"/>
                    <a:lumOff val="25000"/>
                  </a:schemeClr>
                </a:solidFill>
              </a:rPr>
              <a:t>FIPS</a:t>
            </a:r>
            <a:r>
              <a:rPr lang="fr-FR" sz="1800" dirty="0">
                <a:solidFill>
                  <a:schemeClr val="tx1">
                    <a:lumMod val="75000"/>
                    <a:lumOff val="25000"/>
                  </a:schemeClr>
                </a:solidFill>
              </a:rPr>
              <a:t>, </a:t>
            </a:r>
          </a:p>
          <a:p>
            <a:pPr marL="1135062" lvl="2" indent="-285750">
              <a:buClr>
                <a:srgbClr val="404040"/>
              </a:buClr>
              <a:buFont typeface="Wingdings" panose="05000000000000000000" pitchFamily="2" charset="2"/>
              <a:buChar char="q"/>
            </a:pPr>
            <a:r>
              <a:rPr lang="fr-FR" sz="1800" dirty="0">
                <a:solidFill>
                  <a:schemeClr val="tx1">
                    <a:lumMod val="75000"/>
                    <a:lumOff val="25000"/>
                  </a:schemeClr>
                </a:solidFill>
              </a:rPr>
              <a:t>des Sociétés d’assurance relevant de </a:t>
            </a:r>
            <a:r>
              <a:rPr lang="fr-FR" sz="1800" b="1" dirty="0">
                <a:solidFill>
                  <a:schemeClr val="tx1">
                    <a:lumMod val="75000"/>
                    <a:lumOff val="25000"/>
                  </a:schemeClr>
                </a:solidFill>
              </a:rPr>
              <a:t>FA</a:t>
            </a:r>
            <a:endParaRPr lang="fr-FR" sz="1800" dirty="0">
              <a:solidFill>
                <a:schemeClr val="tx1">
                  <a:lumMod val="75000"/>
                  <a:lumOff val="25000"/>
                </a:schemeClr>
              </a:solidFill>
            </a:endParaRPr>
          </a:p>
          <a:p>
            <a:pPr marL="1135062" lvl="2" indent="-285750">
              <a:buClr>
                <a:srgbClr val="404040"/>
              </a:buClr>
              <a:buFont typeface="Wingdings" panose="05000000000000000000" pitchFamily="2" charset="2"/>
              <a:buChar char="q"/>
            </a:pPr>
            <a:r>
              <a:rPr lang="fr-FR" sz="1800" dirty="0">
                <a:solidFill>
                  <a:schemeClr val="tx1">
                    <a:lumMod val="75000"/>
                    <a:lumOff val="25000"/>
                  </a:schemeClr>
                </a:solidFill>
              </a:rPr>
              <a:t>des Mutuelles relevant de la </a:t>
            </a:r>
            <a:r>
              <a:rPr lang="fr-FR" sz="1800" b="1" dirty="0">
                <a:solidFill>
                  <a:schemeClr val="tx1">
                    <a:lumMod val="75000"/>
                    <a:lumOff val="25000"/>
                  </a:schemeClr>
                </a:solidFill>
              </a:rPr>
              <a:t>Mutualité française </a:t>
            </a:r>
          </a:p>
          <a:p>
            <a:pPr marL="1135062" lvl="2" indent="-285750">
              <a:buClr>
                <a:srgbClr val="404040"/>
              </a:buClr>
              <a:buFont typeface="Wingdings" panose="05000000000000000000" pitchFamily="2" charset="2"/>
              <a:buChar char="q"/>
            </a:pPr>
            <a:endParaRPr lang="fr-FR" sz="1700" b="1" dirty="0">
              <a:solidFill>
                <a:schemeClr val="tx1">
                  <a:lumMod val="75000"/>
                  <a:lumOff val="25000"/>
                </a:schemeClr>
              </a:solidFill>
            </a:endParaRPr>
          </a:p>
          <a:p>
            <a:pPr marL="792162" lvl="1" indent="-342900">
              <a:lnSpc>
                <a:spcPct val="110000"/>
              </a:lnSpc>
              <a:spcBef>
                <a:spcPts val="1200"/>
              </a:spcBef>
              <a:buClr>
                <a:srgbClr val="404040"/>
              </a:buClr>
              <a:buFont typeface="Wingdings" panose="05000000000000000000" pitchFamily="2" charset="2"/>
              <a:buChar char="q"/>
            </a:pPr>
            <a:r>
              <a:rPr lang="fr-FR" dirty="0">
                <a:solidFill>
                  <a:srgbClr val="E4530E"/>
                </a:solidFill>
              </a:rPr>
              <a:t>concerne les contrats de </a:t>
            </a:r>
            <a:r>
              <a:rPr lang="fr-FR" b="1" dirty="0">
                <a:solidFill>
                  <a:srgbClr val="E4530E"/>
                </a:solidFill>
              </a:rPr>
              <a:t>prévoyance, complémentaire santé et retraite supplémentaire</a:t>
            </a:r>
            <a:r>
              <a:rPr lang="fr-FR" dirty="0">
                <a:solidFill>
                  <a:srgbClr val="E4530E"/>
                </a:solidFill>
              </a:rPr>
              <a:t> qu’ils proposent</a:t>
            </a:r>
          </a:p>
          <a:p>
            <a:pPr marL="792162" lvl="1" indent="-342900">
              <a:buClr>
                <a:srgbClr val="404040"/>
              </a:buClr>
              <a:buFont typeface="Wingdings" panose="05000000000000000000" pitchFamily="2" charset="2"/>
              <a:buChar char="q"/>
            </a:pPr>
            <a:endParaRPr lang="fr-FR" sz="1900" dirty="0">
              <a:solidFill>
                <a:srgbClr val="E4530E"/>
              </a:solidFill>
            </a:endParaRPr>
          </a:p>
          <a:p>
            <a:pPr marL="906462" lvl="1" indent="-457200">
              <a:buClr>
                <a:srgbClr val="404040"/>
              </a:buClr>
              <a:buFont typeface="Wingdings" panose="05000000000000000000" pitchFamily="2" charset="2"/>
              <a:buChar char="q"/>
            </a:pPr>
            <a:r>
              <a:rPr lang="fr-FR" sz="2600" dirty="0">
                <a:solidFill>
                  <a:srgbClr val="E4530E"/>
                </a:solidFill>
              </a:rPr>
              <a:t>parfois résumé par « Organismes de Prévoyance » (notamment dans la norme NEODES)</a:t>
            </a:r>
          </a:p>
        </p:txBody>
      </p:sp>
      <p:sp>
        <p:nvSpPr>
          <p:cNvPr id="4" name="Titre 1">
            <a:extLst>
              <a:ext uri="{FF2B5EF4-FFF2-40B4-BE49-F238E27FC236}">
                <a16:creationId xmlns:a16="http://schemas.microsoft.com/office/drawing/2014/main" id="{FB9DA0C7-D0F4-495C-B981-24213AD80B36}"/>
              </a:ext>
            </a:extLst>
          </p:cNvPr>
          <p:cNvSpPr txBox="1">
            <a:spLocks/>
          </p:cNvSpPr>
          <p:nvPr/>
        </p:nvSpPr>
        <p:spPr>
          <a:xfrm>
            <a:off x="2701390" y="238882"/>
            <a:ext cx="7427058" cy="453646"/>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900" dirty="0"/>
              <a:t>Introduction</a:t>
            </a:r>
            <a:endParaRPr lang="fr-FR" sz="2400" dirty="0"/>
          </a:p>
        </p:txBody>
      </p:sp>
    </p:spTree>
    <p:extLst>
      <p:ext uri="{BB962C8B-B14F-4D97-AF65-F5344CB8AC3E}">
        <p14:creationId xmlns:p14="http://schemas.microsoft.com/office/powerpoint/2010/main" val="31712448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59DED84-9E44-49DB-A46E-54D0FAD77335}"/>
              </a:ext>
            </a:extLst>
          </p:cNvPr>
          <p:cNvSpPr txBox="1">
            <a:spLocks/>
          </p:cNvSpPr>
          <p:nvPr/>
        </p:nvSpPr>
        <p:spPr>
          <a:xfrm>
            <a:off x="966158" y="1427975"/>
            <a:ext cx="10429336" cy="453287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Bef>
                <a:spcPts val="300"/>
              </a:spcBef>
              <a:buClr>
                <a:srgbClr val="E85811"/>
              </a:buClr>
              <a:buFont typeface="Wingdings" panose="05000000000000000000" pitchFamily="2" charset="2"/>
              <a:buChar char="q"/>
            </a:pPr>
            <a:r>
              <a:rPr lang="fr-FR" sz="2400" dirty="0">
                <a:solidFill>
                  <a:srgbClr val="E85811"/>
                </a:solidFill>
              </a:rPr>
              <a:t>La </a:t>
            </a:r>
            <a:r>
              <a:rPr lang="fr-FR" sz="2400" dirty="0">
                <a:solidFill>
                  <a:srgbClr val="E4530E"/>
                </a:solidFill>
              </a:rPr>
              <a:t>mise en œuvre de la PSC a des impacts pour les déclarants de la fonction publique territoriale en DSN </a:t>
            </a:r>
          </a:p>
          <a:p>
            <a:pPr marL="735012" lvl="1">
              <a:buClr>
                <a:srgbClr val="404040"/>
              </a:buClr>
              <a:buFont typeface="Wingdings" panose="05000000000000000000" pitchFamily="2" charset="2"/>
              <a:buChar char="q"/>
            </a:pPr>
            <a:r>
              <a:rPr lang="fr-FR" sz="1800" dirty="0">
                <a:solidFill>
                  <a:schemeClr val="tx1">
                    <a:lumMod val="75000"/>
                    <a:lumOff val="25000"/>
                  </a:schemeClr>
                </a:solidFill>
              </a:rPr>
              <a:t>le cadre règlementaire change avec la PSC</a:t>
            </a:r>
          </a:p>
          <a:p>
            <a:pPr marL="735012" lvl="1">
              <a:buClr>
                <a:srgbClr val="404040"/>
              </a:buClr>
              <a:buFont typeface="Wingdings" panose="05000000000000000000" pitchFamily="2" charset="2"/>
              <a:buChar char="q"/>
            </a:pPr>
            <a:r>
              <a:rPr lang="fr-FR" sz="1800" dirty="0">
                <a:solidFill>
                  <a:schemeClr val="tx1">
                    <a:lumMod val="75000"/>
                    <a:lumOff val="25000"/>
                  </a:schemeClr>
                </a:solidFill>
              </a:rPr>
              <a:t>les contrats deviennent collectifs et obligatoires, en santé, puis en prévoyance</a:t>
            </a:r>
          </a:p>
          <a:p>
            <a:pPr marL="735012" lvl="1">
              <a:buClr>
                <a:srgbClr val="404040"/>
              </a:buClr>
              <a:buFont typeface="Wingdings" panose="05000000000000000000" pitchFamily="2" charset="2"/>
              <a:buChar char="q"/>
            </a:pPr>
            <a:r>
              <a:rPr lang="fr-FR" sz="1800" dirty="0">
                <a:solidFill>
                  <a:schemeClr val="tx1">
                    <a:lumMod val="75000"/>
                    <a:lumOff val="25000"/>
                  </a:schemeClr>
                </a:solidFill>
              </a:rPr>
              <a:t>ils rentrent donc de fait dans le cadre de la </a:t>
            </a:r>
            <a:r>
              <a:rPr lang="fr-FR" sz="1800" b="1" dirty="0">
                <a:solidFill>
                  <a:schemeClr val="tx1">
                    <a:lumMod val="75000"/>
                    <a:lumOff val="25000"/>
                  </a:schemeClr>
                </a:solidFill>
              </a:rPr>
              <a:t>loi Warsmann </a:t>
            </a:r>
            <a:r>
              <a:rPr lang="fr-FR" sz="1800" dirty="0">
                <a:solidFill>
                  <a:schemeClr val="tx1">
                    <a:lumMod val="75000"/>
                    <a:lumOff val="25000"/>
                  </a:schemeClr>
                </a:solidFill>
              </a:rPr>
              <a:t>relative à la simplification et à l’allègement des démarches administratives</a:t>
            </a:r>
          </a:p>
          <a:p>
            <a:pPr marL="735012" lvl="1">
              <a:buClr>
                <a:srgbClr val="404040"/>
              </a:buClr>
              <a:buFont typeface="Wingdings" panose="05000000000000000000" pitchFamily="2" charset="2"/>
              <a:buChar char="q"/>
            </a:pPr>
            <a:r>
              <a:rPr lang="fr-FR" sz="1800" dirty="0">
                <a:solidFill>
                  <a:schemeClr val="tx1">
                    <a:lumMod val="75000"/>
                    <a:lumOff val="25000"/>
                  </a:schemeClr>
                </a:solidFill>
              </a:rPr>
              <a:t>les cotisations OC précomptées sur salaire devront être déclarées en DSN à la maille individuelle</a:t>
            </a:r>
          </a:p>
          <a:p>
            <a:pPr marL="735012" lvl="1">
              <a:buClr>
                <a:srgbClr val="404040"/>
              </a:buClr>
              <a:buFont typeface="Wingdings" panose="05000000000000000000" pitchFamily="2" charset="2"/>
              <a:buChar char="q"/>
            </a:pPr>
            <a:endParaRPr lang="fr-FR" sz="1800" dirty="0">
              <a:solidFill>
                <a:schemeClr val="tx1">
                  <a:lumMod val="75000"/>
                  <a:lumOff val="25000"/>
                </a:schemeClr>
              </a:solidFill>
            </a:endParaRPr>
          </a:p>
          <a:p>
            <a:pPr marL="342900" lvl="1" indent="-342900">
              <a:spcBef>
                <a:spcPts val="300"/>
              </a:spcBef>
              <a:buClr>
                <a:srgbClr val="E85811"/>
              </a:buClr>
              <a:buFont typeface="Wingdings" panose="05000000000000000000" pitchFamily="2" charset="2"/>
              <a:buChar char="q"/>
            </a:pPr>
            <a:r>
              <a:rPr lang="fr-FR" sz="2400" dirty="0">
                <a:solidFill>
                  <a:srgbClr val="E85811"/>
                </a:solidFill>
              </a:rPr>
              <a:t>Les problématiques déclaratives relatives aux contrats complémentaires dans le secteur public rejoignent progressivement celles du secteur privé</a:t>
            </a:r>
          </a:p>
          <a:p>
            <a:pPr marL="342900" lvl="1" indent="-342900">
              <a:spcBef>
                <a:spcPts val="300"/>
              </a:spcBef>
              <a:buClr>
                <a:srgbClr val="E85811"/>
              </a:buClr>
              <a:buFont typeface="Wingdings" panose="05000000000000000000" pitchFamily="2" charset="2"/>
              <a:buChar char="q"/>
            </a:pPr>
            <a:endParaRPr lang="fr-FR" sz="2400" dirty="0">
              <a:solidFill>
                <a:srgbClr val="E85811"/>
              </a:solidFill>
            </a:endParaRPr>
          </a:p>
          <a:p>
            <a:pPr marL="285750" lvl="1">
              <a:spcBef>
                <a:spcPts val="300"/>
              </a:spcBef>
              <a:buClr>
                <a:srgbClr val="E85811"/>
              </a:buClr>
              <a:buFont typeface="Wingdings" panose="05000000000000000000" pitchFamily="2" charset="2"/>
              <a:buChar char="q"/>
            </a:pPr>
            <a:r>
              <a:rPr lang="fr-FR" sz="2400" dirty="0">
                <a:solidFill>
                  <a:srgbClr val="E85811"/>
                </a:solidFill>
              </a:rPr>
              <a:t>L’entrée en DSN nécessite pour les déclarants d’exploiter les fiches de paramétrage et les CRM (Compte-Rendu Métier) des OC</a:t>
            </a:r>
          </a:p>
        </p:txBody>
      </p:sp>
      <p:sp>
        <p:nvSpPr>
          <p:cNvPr id="3" name="Titre 1">
            <a:extLst>
              <a:ext uri="{FF2B5EF4-FFF2-40B4-BE49-F238E27FC236}">
                <a16:creationId xmlns:a16="http://schemas.microsoft.com/office/drawing/2014/main" id="{6F432E07-E640-4F12-BEC7-8AC54B5AC096}"/>
              </a:ext>
            </a:extLst>
          </p:cNvPr>
          <p:cNvSpPr txBox="1">
            <a:spLocks/>
          </p:cNvSpPr>
          <p:nvPr/>
        </p:nvSpPr>
        <p:spPr>
          <a:xfrm>
            <a:off x="2701390" y="238882"/>
            <a:ext cx="8435312" cy="45364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Introduction - Contrats OC et fonction publique territoriale : impacts de la PSC</a:t>
            </a:r>
          </a:p>
        </p:txBody>
      </p:sp>
    </p:spTree>
    <p:extLst>
      <p:ext uri="{BB962C8B-B14F-4D97-AF65-F5344CB8AC3E}">
        <p14:creationId xmlns:p14="http://schemas.microsoft.com/office/powerpoint/2010/main" val="365992572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76DEC5-F416-C7E6-E0AA-B8DCF13BB603}"/>
            </a:ext>
          </a:extLst>
        </p:cNvPr>
        <p:cNvGrpSpPr/>
        <p:nvPr/>
      </p:nvGrpSpPr>
      <p:grpSpPr>
        <a:xfrm>
          <a:off x="0" y="0"/>
          <a:ext cx="0" cy="0"/>
          <a:chOff x="0" y="0"/>
          <a:chExt cx="0" cy="0"/>
        </a:xfrm>
      </p:grpSpPr>
      <p:sp>
        <p:nvSpPr>
          <p:cNvPr id="2" name="Content Placeholder 2">
            <a:extLst>
              <a:ext uri="{FF2B5EF4-FFF2-40B4-BE49-F238E27FC236}">
                <a16:creationId xmlns:a16="http://schemas.microsoft.com/office/drawing/2014/main" id="{5A53649C-686B-8A78-0F69-07C17CFD0A78}"/>
              </a:ext>
            </a:extLst>
          </p:cNvPr>
          <p:cNvSpPr txBox="1">
            <a:spLocks/>
          </p:cNvSpPr>
          <p:nvPr/>
        </p:nvSpPr>
        <p:spPr>
          <a:xfrm>
            <a:off x="966158" y="1427975"/>
            <a:ext cx="10429336" cy="453287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lgn="just">
              <a:spcBef>
                <a:spcPts val="300"/>
              </a:spcBef>
              <a:buClr>
                <a:srgbClr val="E85811"/>
              </a:buClr>
              <a:buFont typeface="Wingdings" panose="05000000000000000000" pitchFamily="2" charset="2"/>
              <a:buChar char="q"/>
            </a:pPr>
            <a:r>
              <a:rPr lang="fr-FR" sz="2400" dirty="0">
                <a:solidFill>
                  <a:srgbClr val="E85811"/>
                </a:solidFill>
              </a:rPr>
              <a:t>Le point sur le dispositif </a:t>
            </a:r>
          </a:p>
          <a:p>
            <a:pPr marL="285750" indent="-285750" algn="just">
              <a:spcBef>
                <a:spcPts val="300"/>
              </a:spcBef>
              <a:buClr>
                <a:srgbClr val="E85811"/>
              </a:buClr>
              <a:buFont typeface="Wingdings" panose="05000000000000000000" pitchFamily="2" charset="2"/>
              <a:buChar char="q"/>
            </a:pPr>
            <a:endParaRPr lang="fr-FR" sz="2400" dirty="0">
              <a:solidFill>
                <a:srgbClr val="E85811"/>
              </a:solidFill>
            </a:endParaRPr>
          </a:p>
          <a:p>
            <a:pPr marL="735012" lvl="1" algn="just">
              <a:buClr>
                <a:srgbClr val="404040"/>
              </a:buClr>
              <a:buFont typeface="Wingdings" panose="05000000000000000000" pitchFamily="2" charset="2"/>
              <a:buChar char="q"/>
            </a:pPr>
            <a:r>
              <a:rPr lang="fr-FR" sz="2100" dirty="0">
                <a:solidFill>
                  <a:schemeClr val="tx1">
                    <a:lumMod val="75000"/>
                    <a:lumOff val="25000"/>
                  </a:schemeClr>
                </a:solidFill>
              </a:rPr>
              <a:t>l’employeur doit participer à la cotisation santé depuis </a:t>
            </a:r>
            <a:r>
              <a:rPr lang="fr-FR" sz="2100" b="1" dirty="0">
                <a:solidFill>
                  <a:schemeClr val="tx1">
                    <a:lumMod val="75000"/>
                    <a:lumOff val="25000"/>
                  </a:schemeClr>
                </a:solidFill>
              </a:rPr>
              <a:t>le 1er janvier 2026 </a:t>
            </a:r>
            <a:r>
              <a:rPr lang="fr-FR" sz="2100" dirty="0">
                <a:solidFill>
                  <a:schemeClr val="tx1">
                    <a:lumMod val="75000"/>
                    <a:lumOff val="25000"/>
                  </a:schemeClr>
                </a:solidFill>
              </a:rPr>
              <a:t>et prévoyance depuis </a:t>
            </a:r>
            <a:r>
              <a:rPr lang="fr-FR" sz="2100" b="1" dirty="0">
                <a:solidFill>
                  <a:schemeClr val="tx1">
                    <a:lumMod val="75000"/>
                    <a:lumOff val="25000"/>
                  </a:schemeClr>
                </a:solidFill>
              </a:rPr>
              <a:t>le 1er janvier 2025</a:t>
            </a:r>
            <a:r>
              <a:rPr lang="fr-FR" sz="2100" dirty="0">
                <a:solidFill>
                  <a:schemeClr val="tx1">
                    <a:lumMod val="75000"/>
                    <a:lumOff val="25000"/>
                  </a:schemeClr>
                </a:solidFill>
              </a:rPr>
              <a:t> ;​</a:t>
            </a:r>
          </a:p>
          <a:p>
            <a:pPr marL="735012" lvl="1" algn="just">
              <a:buClr>
                <a:srgbClr val="404040"/>
              </a:buClr>
              <a:buFont typeface="Wingdings" panose="05000000000000000000" pitchFamily="2" charset="2"/>
              <a:buChar char="q"/>
            </a:pPr>
            <a:endParaRPr lang="fr-FR" sz="2100" dirty="0">
              <a:solidFill>
                <a:schemeClr val="tx1">
                  <a:lumMod val="75000"/>
                  <a:lumOff val="25000"/>
                </a:schemeClr>
              </a:solidFill>
            </a:endParaRPr>
          </a:p>
          <a:p>
            <a:pPr marL="735012" lvl="1" algn="just">
              <a:buClr>
                <a:srgbClr val="404040"/>
              </a:buClr>
              <a:buFont typeface="Wingdings" panose="05000000000000000000" pitchFamily="2" charset="2"/>
              <a:buChar char="q"/>
            </a:pPr>
            <a:r>
              <a:rPr lang="fr-FR" sz="2100" b="1" dirty="0">
                <a:solidFill>
                  <a:schemeClr val="tx1">
                    <a:lumMod val="75000"/>
                    <a:lumOff val="25000"/>
                  </a:schemeClr>
                </a:solidFill>
              </a:rPr>
              <a:t>l’accord collectif national du 11 juillet 2023 </a:t>
            </a:r>
            <a:r>
              <a:rPr lang="fr-FR" sz="2100" dirty="0">
                <a:solidFill>
                  <a:schemeClr val="tx1">
                    <a:lumMod val="75000"/>
                    <a:lumOff val="25000"/>
                  </a:schemeClr>
                </a:solidFill>
              </a:rPr>
              <a:t>entend rendre obligatoire la PSC en prévoyance et a donc été transposé au niveau législatif par </a:t>
            </a:r>
            <a:r>
              <a:rPr lang="fr-FR" sz="2100" i="1" dirty="0">
                <a:solidFill>
                  <a:schemeClr val="tx1">
                    <a:lumMod val="75000"/>
                    <a:lumOff val="25000"/>
                  </a:schemeClr>
                </a:solidFill>
              </a:rPr>
              <a:t>la loi n° 2025-1251 du 22 décembre 2025 relative à la protection sociale complémentaire des agents publics territoriaux. ​</a:t>
            </a:r>
          </a:p>
          <a:p>
            <a:pPr marL="735012" lvl="1" algn="just">
              <a:buClr>
                <a:srgbClr val="404040"/>
              </a:buClr>
              <a:buFont typeface="Wingdings" panose="05000000000000000000" pitchFamily="2" charset="2"/>
              <a:buChar char="q"/>
            </a:pPr>
            <a:endParaRPr lang="fr-FR" sz="2100" dirty="0">
              <a:solidFill>
                <a:schemeClr val="tx1">
                  <a:lumMod val="75000"/>
                  <a:lumOff val="25000"/>
                </a:schemeClr>
              </a:solidFill>
            </a:endParaRPr>
          </a:p>
          <a:p>
            <a:pPr marL="735012" lvl="1" algn="just">
              <a:buClr>
                <a:srgbClr val="404040"/>
              </a:buClr>
              <a:buFont typeface="Wingdings" panose="05000000000000000000" pitchFamily="2" charset="2"/>
              <a:buChar char="q"/>
            </a:pPr>
            <a:r>
              <a:rPr lang="fr-FR" sz="2100" dirty="0">
                <a:solidFill>
                  <a:schemeClr val="tx1">
                    <a:lumMod val="75000"/>
                    <a:lumOff val="25000"/>
                  </a:schemeClr>
                </a:solidFill>
              </a:rPr>
              <a:t>Des contrats collectifs devront donc être mis en place, au plus tard, dans les collectivités à compter du </a:t>
            </a:r>
            <a:r>
              <a:rPr lang="fr-FR" sz="2100" b="1" dirty="0">
                <a:solidFill>
                  <a:schemeClr val="tx1">
                    <a:lumMod val="75000"/>
                    <a:lumOff val="25000"/>
                  </a:schemeClr>
                </a:solidFill>
              </a:rPr>
              <a:t>1er janvier 2029</a:t>
            </a:r>
            <a:r>
              <a:rPr lang="fr-FR" sz="2100" dirty="0">
                <a:solidFill>
                  <a:schemeClr val="tx1">
                    <a:lumMod val="75000"/>
                    <a:lumOff val="25000"/>
                  </a:schemeClr>
                </a:solidFill>
              </a:rPr>
              <a:t>. ​</a:t>
            </a:r>
          </a:p>
          <a:p>
            <a:pPr marL="735012" lvl="1" algn="just">
              <a:buClr>
                <a:srgbClr val="404040"/>
              </a:buClr>
              <a:buFont typeface="Wingdings" panose="05000000000000000000" pitchFamily="2" charset="2"/>
              <a:buChar char="q"/>
            </a:pPr>
            <a:endParaRPr lang="fr-FR" sz="2100" dirty="0">
              <a:solidFill>
                <a:schemeClr val="tx1">
                  <a:lumMod val="75000"/>
                  <a:lumOff val="25000"/>
                </a:schemeClr>
              </a:solidFill>
            </a:endParaRPr>
          </a:p>
          <a:p>
            <a:pPr marL="735012" lvl="1" algn="just">
              <a:buClr>
                <a:srgbClr val="404040"/>
              </a:buClr>
              <a:buFont typeface="Wingdings" panose="05000000000000000000" pitchFamily="2" charset="2"/>
              <a:buChar char="q"/>
            </a:pPr>
            <a:r>
              <a:rPr lang="fr-FR" sz="2100" dirty="0">
                <a:solidFill>
                  <a:schemeClr val="tx1">
                    <a:lumMod val="75000"/>
                    <a:lumOff val="25000"/>
                  </a:schemeClr>
                </a:solidFill>
              </a:rPr>
              <a:t>Ces contrats devront respecter un socle de garanties (qu’un accord collectif pourra améliorer) ainsi qu’une </a:t>
            </a:r>
            <a:r>
              <a:rPr lang="fr-FR" sz="2100" b="1" dirty="0">
                <a:solidFill>
                  <a:schemeClr val="tx1">
                    <a:lumMod val="75000"/>
                    <a:lumOff val="25000"/>
                  </a:schemeClr>
                </a:solidFill>
              </a:rPr>
              <a:t>participation minimale de 50 % de la cotisation </a:t>
            </a:r>
            <a:r>
              <a:rPr lang="fr-FR" sz="2100" dirty="0">
                <a:solidFill>
                  <a:schemeClr val="tx1">
                    <a:lumMod val="75000"/>
                    <a:lumOff val="25000"/>
                  </a:schemeClr>
                </a:solidFill>
              </a:rPr>
              <a:t>de la part des employeurs territoriaux ;​</a:t>
            </a:r>
          </a:p>
          <a:p>
            <a:pPr marL="735012" lvl="1" algn="just">
              <a:buClr>
                <a:srgbClr val="404040"/>
              </a:buClr>
              <a:buFont typeface="Wingdings" panose="05000000000000000000" pitchFamily="2" charset="2"/>
              <a:buChar char="q"/>
            </a:pPr>
            <a:endParaRPr lang="fr-FR" sz="2100" dirty="0">
              <a:solidFill>
                <a:schemeClr val="tx1">
                  <a:lumMod val="75000"/>
                  <a:lumOff val="25000"/>
                </a:schemeClr>
              </a:solidFill>
            </a:endParaRPr>
          </a:p>
          <a:p>
            <a:pPr marL="735012" lvl="1" algn="just">
              <a:buClr>
                <a:srgbClr val="404040"/>
              </a:buClr>
              <a:buFont typeface="Wingdings" panose="05000000000000000000" pitchFamily="2" charset="2"/>
              <a:buChar char="q"/>
            </a:pPr>
            <a:r>
              <a:rPr lang="fr-FR" sz="2100" dirty="0">
                <a:solidFill>
                  <a:schemeClr val="tx1">
                    <a:lumMod val="75000"/>
                    <a:lumOff val="25000"/>
                  </a:schemeClr>
                </a:solidFill>
              </a:rPr>
              <a:t>l’adhésion en santé, en revanche, demeure </a:t>
            </a:r>
            <a:r>
              <a:rPr lang="fr-FR" sz="2100" b="1" dirty="0">
                <a:solidFill>
                  <a:schemeClr val="tx1">
                    <a:lumMod val="75000"/>
                    <a:lumOff val="25000"/>
                  </a:schemeClr>
                </a:solidFill>
              </a:rPr>
              <a:t>facultative</a:t>
            </a:r>
            <a:r>
              <a:rPr lang="fr-FR" sz="2100" dirty="0">
                <a:solidFill>
                  <a:schemeClr val="tx1">
                    <a:lumMod val="75000"/>
                    <a:lumOff val="25000"/>
                  </a:schemeClr>
                </a:solidFill>
              </a:rPr>
              <a:t>.</a:t>
            </a:r>
          </a:p>
        </p:txBody>
      </p:sp>
      <p:sp>
        <p:nvSpPr>
          <p:cNvPr id="3" name="Titre 1">
            <a:extLst>
              <a:ext uri="{FF2B5EF4-FFF2-40B4-BE49-F238E27FC236}">
                <a16:creationId xmlns:a16="http://schemas.microsoft.com/office/drawing/2014/main" id="{59BE4A84-18D3-A4E4-8A50-1FEE4DF7EB17}"/>
              </a:ext>
            </a:extLst>
          </p:cNvPr>
          <p:cNvSpPr txBox="1">
            <a:spLocks/>
          </p:cNvSpPr>
          <p:nvPr/>
        </p:nvSpPr>
        <p:spPr>
          <a:xfrm>
            <a:off x="2701390" y="238882"/>
            <a:ext cx="8435312" cy="453646"/>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fr-FR" sz="2400" dirty="0"/>
              <a:t>Introduction - Contrats OC et fonction publique territoriale : impacts de la PSC</a:t>
            </a:r>
          </a:p>
        </p:txBody>
      </p:sp>
    </p:spTree>
    <p:extLst>
      <p:ext uri="{BB962C8B-B14F-4D97-AF65-F5344CB8AC3E}">
        <p14:creationId xmlns:p14="http://schemas.microsoft.com/office/powerpoint/2010/main" val="250855945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68106" y="261005"/>
            <a:ext cx="7427058" cy="453646"/>
          </a:xfrm>
        </p:spPr>
        <p:txBody>
          <a:bodyPr>
            <a:normAutofit fontScale="90000"/>
          </a:bodyPr>
          <a:lstStyle/>
          <a:p>
            <a:pPr algn="l"/>
            <a:r>
              <a:rPr lang="fr-FR" sz="2800" dirty="0"/>
              <a:t>Ce que font les organismes complémentaires de vos DSN</a:t>
            </a:r>
          </a:p>
        </p:txBody>
      </p:sp>
      <p:sp>
        <p:nvSpPr>
          <p:cNvPr id="5" name="Content Placeholder 2"/>
          <p:cNvSpPr>
            <a:spLocks noGrp="1"/>
          </p:cNvSpPr>
          <p:nvPr>
            <p:ph idx="4294967295"/>
          </p:nvPr>
        </p:nvSpPr>
        <p:spPr>
          <a:xfrm>
            <a:off x="813816" y="1521068"/>
            <a:ext cx="10433304" cy="4033659"/>
          </a:xfrm>
        </p:spPr>
        <p:txBody>
          <a:bodyPr>
            <a:normAutofit fontScale="92500" lnSpcReduction="10000"/>
          </a:bodyPr>
          <a:lstStyle/>
          <a:p>
            <a:pPr marL="360363" indent="-360363">
              <a:spcBef>
                <a:spcPts val="3600"/>
              </a:spcBef>
              <a:buClr>
                <a:srgbClr val="E85811"/>
              </a:buClr>
              <a:buFont typeface="Wingdings" pitchFamily="2" charset="2"/>
              <a:buChar char="q"/>
            </a:pPr>
            <a:r>
              <a:rPr lang="fr-FR" sz="2400" dirty="0">
                <a:solidFill>
                  <a:srgbClr val="E85811"/>
                </a:solidFill>
              </a:rPr>
              <a:t>En DSN, les OC (ou leurs Délégataires de Gestion) reçoivent l’ensemble des données leur permettant de gérer le recouvrement des cotisations (données nominatives et données de paiement) :</a:t>
            </a:r>
            <a:br>
              <a:rPr lang="fr-FR" sz="2400" dirty="0">
                <a:solidFill>
                  <a:srgbClr val="E85811"/>
                </a:solidFill>
              </a:rPr>
            </a:br>
            <a:endParaRPr lang="fr-FR" sz="2400" dirty="0">
              <a:solidFill>
                <a:srgbClr val="E85811"/>
              </a:solidFill>
            </a:endParaRPr>
          </a:p>
          <a:p>
            <a:pPr marL="792162" lvl="1" indent="-342900">
              <a:spcBef>
                <a:spcPts val="1200"/>
              </a:spcBef>
              <a:buClr>
                <a:srgbClr val="404040"/>
              </a:buClr>
              <a:buFont typeface="Wingdings" panose="05000000000000000000" pitchFamily="2" charset="2"/>
              <a:buChar char="q"/>
            </a:pPr>
            <a:r>
              <a:rPr lang="fr-FR" sz="2200" dirty="0">
                <a:solidFill>
                  <a:schemeClr val="tx1">
                    <a:lumMod val="75000"/>
                    <a:lumOff val="25000"/>
                  </a:schemeClr>
                </a:solidFill>
              </a:rPr>
              <a:t>ces données permettent de remplacer plusieurs déclarations majeures auparavant exploitées par nos organismes :</a:t>
            </a:r>
          </a:p>
          <a:p>
            <a:pPr marL="792162" lvl="1" indent="-342900">
              <a:spcBef>
                <a:spcPts val="1200"/>
              </a:spcBef>
              <a:buClr>
                <a:srgbClr val="404040"/>
              </a:buClr>
              <a:buFont typeface="Wingdings" panose="05000000000000000000" pitchFamily="2" charset="2"/>
              <a:buChar char="q"/>
            </a:pPr>
            <a:endParaRPr lang="fr-FR" sz="2200" dirty="0">
              <a:solidFill>
                <a:schemeClr val="tx1">
                  <a:lumMod val="75000"/>
                  <a:lumOff val="25000"/>
                </a:schemeClr>
              </a:solidFill>
            </a:endParaRPr>
          </a:p>
          <a:p>
            <a:pPr marL="1135062" lvl="2" indent="-285750">
              <a:buClr>
                <a:srgbClr val="404040"/>
              </a:buClr>
              <a:buFont typeface="Wingdings" panose="05000000000000000000" pitchFamily="2" charset="2"/>
              <a:buChar char="q"/>
            </a:pPr>
            <a:r>
              <a:rPr lang="fr-FR" sz="1600" dirty="0">
                <a:solidFill>
                  <a:schemeClr val="tx1">
                    <a:lumMod val="75000"/>
                    <a:lumOff val="25000"/>
                  </a:schemeClr>
                </a:solidFill>
              </a:rPr>
              <a:t>DUCS-EFI et DUCS-EDI</a:t>
            </a:r>
          </a:p>
          <a:p>
            <a:pPr marL="1135062" lvl="2" indent="-285750">
              <a:buClr>
                <a:srgbClr val="404040"/>
              </a:buClr>
              <a:buFont typeface="Wingdings" panose="05000000000000000000" pitchFamily="2" charset="2"/>
              <a:buChar char="q"/>
            </a:pPr>
            <a:r>
              <a:rPr lang="fr-FR" sz="1600" dirty="0">
                <a:solidFill>
                  <a:schemeClr val="tx1">
                    <a:lumMod val="75000"/>
                    <a:lumOff val="25000"/>
                  </a:schemeClr>
                </a:solidFill>
              </a:rPr>
              <a:t>bordereaux d’appel de cotisations</a:t>
            </a:r>
          </a:p>
          <a:p>
            <a:pPr marL="1135062" lvl="2" indent="-285750">
              <a:buClr>
                <a:srgbClr val="404040"/>
              </a:buClr>
              <a:buFont typeface="Wingdings" panose="05000000000000000000" pitchFamily="2" charset="2"/>
              <a:buChar char="q"/>
            </a:pPr>
            <a:r>
              <a:rPr lang="fr-FR" sz="1600" dirty="0">
                <a:solidFill>
                  <a:schemeClr val="tx1">
                    <a:lumMod val="75000"/>
                    <a:lumOff val="25000"/>
                  </a:schemeClr>
                </a:solidFill>
              </a:rPr>
              <a:t>déclarations annuelles DADSU</a:t>
            </a:r>
          </a:p>
          <a:p>
            <a:pPr marL="1135062" lvl="2" indent="-285750">
              <a:buClr>
                <a:srgbClr val="404040"/>
              </a:buClr>
              <a:buFont typeface="Wingdings" panose="05000000000000000000" pitchFamily="2" charset="2"/>
              <a:buChar char="q"/>
            </a:pPr>
            <a:endParaRPr lang="fr-FR" sz="1600" dirty="0">
              <a:solidFill>
                <a:schemeClr val="tx1">
                  <a:lumMod val="75000"/>
                  <a:lumOff val="25000"/>
                </a:schemeClr>
              </a:solidFill>
            </a:endParaRPr>
          </a:p>
          <a:p>
            <a:pPr marL="792162" lvl="1" indent="-342900">
              <a:spcBef>
                <a:spcPts val="1200"/>
              </a:spcBef>
              <a:buClr>
                <a:srgbClr val="404040"/>
              </a:buClr>
              <a:buFont typeface="Wingdings" panose="05000000000000000000" pitchFamily="2" charset="2"/>
              <a:buChar char="q"/>
            </a:pPr>
            <a:r>
              <a:rPr lang="fr-FR" sz="2200" dirty="0">
                <a:solidFill>
                  <a:schemeClr val="tx1">
                    <a:lumMod val="75000"/>
                    <a:lumOff val="25000"/>
                  </a:schemeClr>
                </a:solidFill>
              </a:rPr>
              <a:t>la substitution conjointe de la DADSU et de la DUCS a imposé à nos organismes de s’appuyer sur les données nominatives de la DSN</a:t>
            </a:r>
          </a:p>
        </p:txBody>
      </p:sp>
    </p:spTree>
    <p:extLst>
      <p:ext uri="{BB962C8B-B14F-4D97-AF65-F5344CB8AC3E}">
        <p14:creationId xmlns:p14="http://schemas.microsoft.com/office/powerpoint/2010/main" val="131811766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AC45FA-5345-2F7C-321A-2391726F470C}"/>
              </a:ext>
            </a:extLst>
          </p:cNvPr>
          <p:cNvSpPr>
            <a:spLocks noGrp="1"/>
          </p:cNvSpPr>
          <p:nvPr>
            <p:ph type="title"/>
          </p:nvPr>
        </p:nvSpPr>
        <p:spPr>
          <a:ln w="76200"/>
          <a:effectLst>
            <a:outerShdw blurRad="50800" dist="38100" dir="13500000" algn="br"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anchor="ctr">
            <a:normAutofit/>
          </a:bodyPr>
          <a:lstStyle/>
          <a:p>
            <a:pPr algn="ctr"/>
            <a:r>
              <a:rPr lang="fr-FR" sz="5400" dirty="0"/>
              <a:t>La Fiche de Paramétrage pour vos données complémentaires  (FPOC)</a:t>
            </a:r>
          </a:p>
        </p:txBody>
      </p:sp>
    </p:spTree>
    <p:extLst>
      <p:ext uri="{BB962C8B-B14F-4D97-AF65-F5344CB8AC3E}">
        <p14:creationId xmlns:p14="http://schemas.microsoft.com/office/powerpoint/2010/main" val="20795174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820708" y="238882"/>
            <a:ext cx="8307741" cy="453646"/>
          </a:xfrm>
        </p:spPr>
        <p:txBody>
          <a:bodyPr>
            <a:normAutofit fontScale="90000"/>
          </a:bodyPr>
          <a:lstStyle/>
          <a:p>
            <a:pPr algn="l"/>
            <a:r>
              <a:rPr lang="fr-FR" sz="2400" dirty="0">
                <a:sym typeface="Wingdings" panose="05000000000000000000" pitchFamily="2" charset="2"/>
              </a:rPr>
              <a:t>La Fiche de Paramétrage pour vos données complémentaires (FPOC)</a:t>
            </a:r>
          </a:p>
        </p:txBody>
      </p:sp>
      <p:sp>
        <p:nvSpPr>
          <p:cNvPr id="3" name="Espace réservé du contenu 2"/>
          <p:cNvSpPr>
            <a:spLocks noGrp="1"/>
          </p:cNvSpPr>
          <p:nvPr>
            <p:ph idx="4294967295"/>
          </p:nvPr>
        </p:nvSpPr>
        <p:spPr>
          <a:xfrm>
            <a:off x="841248" y="1158217"/>
            <a:ext cx="10341864" cy="4672873"/>
          </a:xfrm>
        </p:spPr>
        <p:txBody>
          <a:bodyPr>
            <a:normAutofit fontScale="92500" lnSpcReduction="10000"/>
          </a:bodyPr>
          <a:lstStyle/>
          <a:p>
            <a:pPr marL="463550" indent="-285750">
              <a:lnSpc>
                <a:spcPct val="100000"/>
              </a:lnSpc>
              <a:spcBef>
                <a:spcPts val="1200"/>
              </a:spcBef>
              <a:buFont typeface="Wingdings" panose="05000000000000000000" pitchFamily="2" charset="2"/>
              <a:buChar char="q"/>
            </a:pPr>
            <a:r>
              <a:rPr lang="fr-FR" sz="2200" dirty="0">
                <a:solidFill>
                  <a:srgbClr val="E85811"/>
                </a:solidFill>
              </a:rPr>
              <a:t>La fiche de paramétrage DSN OC contient les données nécessaires au déclarant pour :</a:t>
            </a:r>
          </a:p>
          <a:p>
            <a:pPr marL="177800" indent="0">
              <a:lnSpc>
                <a:spcPct val="100000"/>
              </a:lnSpc>
              <a:spcBef>
                <a:spcPts val="1200"/>
              </a:spcBef>
              <a:buNone/>
            </a:pPr>
            <a:endParaRPr lang="fr-FR" sz="1000" dirty="0">
              <a:solidFill>
                <a:srgbClr val="E85811"/>
              </a:solidFill>
            </a:endParaRPr>
          </a:p>
          <a:p>
            <a:pPr marL="792162" lvl="1" indent="-342900">
              <a:lnSpc>
                <a:spcPct val="80000"/>
              </a:lnSpc>
              <a:spcBef>
                <a:spcPts val="1200"/>
              </a:spcBef>
              <a:buClr>
                <a:srgbClr val="404040"/>
              </a:buClr>
              <a:buFont typeface="Wingdings" panose="05000000000000000000" pitchFamily="2" charset="2"/>
              <a:buChar char="q"/>
            </a:pPr>
            <a:r>
              <a:rPr lang="fr-FR" sz="2000" dirty="0">
                <a:solidFill>
                  <a:schemeClr val="tx1">
                    <a:lumMod val="75000"/>
                    <a:lumOff val="25000"/>
                  </a:schemeClr>
                </a:solidFill>
              </a:rPr>
              <a:t>affilier les agents de l’établissement sur</a:t>
            </a:r>
            <a:r>
              <a:rPr lang="fr-FR" sz="2000" dirty="0"/>
              <a:t> les contrats prévoyance et complémentaire santé dans son système de paie</a:t>
            </a:r>
          </a:p>
          <a:p>
            <a:pPr marL="792162" lvl="1" indent="-342900">
              <a:lnSpc>
                <a:spcPct val="80000"/>
              </a:lnSpc>
              <a:spcBef>
                <a:spcPts val="1200"/>
              </a:spcBef>
              <a:buClr>
                <a:srgbClr val="404040"/>
              </a:buClr>
              <a:buFont typeface="Wingdings" panose="05000000000000000000" pitchFamily="2" charset="2"/>
              <a:buChar char="q"/>
            </a:pPr>
            <a:r>
              <a:rPr lang="fr-FR" sz="2000" dirty="0"/>
              <a:t>calculer les cotisations associées à ces contrats pour chaque agent </a:t>
            </a:r>
          </a:p>
          <a:p>
            <a:pPr marL="792162" lvl="1" indent="-342900">
              <a:lnSpc>
                <a:spcPct val="80000"/>
              </a:lnSpc>
              <a:spcBef>
                <a:spcPts val="1200"/>
              </a:spcBef>
              <a:buClr>
                <a:srgbClr val="404040"/>
              </a:buClr>
              <a:buFont typeface="Wingdings" panose="05000000000000000000" pitchFamily="2" charset="2"/>
              <a:buChar char="q"/>
            </a:pPr>
            <a:r>
              <a:rPr lang="fr-FR" sz="2000" dirty="0"/>
              <a:t>produire des DSN comportant toutes les données requises pour leur traitement par les OC, et éventuellement contrôler leur contenu à l’aide d’une solution offerte par les fédérations</a:t>
            </a:r>
          </a:p>
          <a:p>
            <a:pPr marL="720725" lvl="1" indent="-271463">
              <a:spcBef>
                <a:spcPts val="600"/>
              </a:spcBef>
              <a:buClr>
                <a:srgbClr val="404040"/>
              </a:buClr>
              <a:buFont typeface="Wingdings" pitchFamily="2" charset="2"/>
              <a:buChar char="Ø"/>
            </a:pPr>
            <a:endParaRPr lang="fr-FR" sz="1600" dirty="0">
              <a:solidFill>
                <a:schemeClr val="tx1">
                  <a:lumMod val="75000"/>
                  <a:lumOff val="25000"/>
                </a:schemeClr>
              </a:solidFill>
            </a:endParaRPr>
          </a:p>
          <a:p>
            <a:pPr marL="463550" indent="-285750">
              <a:lnSpc>
                <a:spcPct val="110000"/>
              </a:lnSpc>
              <a:spcBef>
                <a:spcPts val="1200"/>
              </a:spcBef>
              <a:buFont typeface="Wingdings" panose="05000000000000000000" pitchFamily="2" charset="2"/>
              <a:buChar char="q"/>
            </a:pPr>
            <a:r>
              <a:rPr lang="fr-FR" sz="2200" dirty="0">
                <a:solidFill>
                  <a:srgbClr val="E85811"/>
                </a:solidFill>
              </a:rPr>
              <a:t>Son format unifié est directement exploitable par les éditeurs :</a:t>
            </a:r>
          </a:p>
          <a:p>
            <a:pPr marL="177800" indent="0">
              <a:lnSpc>
                <a:spcPct val="110000"/>
              </a:lnSpc>
              <a:spcBef>
                <a:spcPts val="1200"/>
              </a:spcBef>
              <a:buNone/>
            </a:pPr>
            <a:endParaRPr lang="fr-FR" sz="1000" dirty="0">
              <a:solidFill>
                <a:srgbClr val="E85811"/>
              </a:solidFill>
            </a:endParaRPr>
          </a:p>
          <a:p>
            <a:pPr marL="792162" lvl="1" indent="-342900">
              <a:lnSpc>
                <a:spcPct val="80000"/>
              </a:lnSpc>
              <a:spcBef>
                <a:spcPts val="1200"/>
              </a:spcBef>
              <a:buClr>
                <a:srgbClr val="404040"/>
              </a:buClr>
              <a:buFont typeface="Wingdings" panose="05000000000000000000" pitchFamily="2" charset="2"/>
              <a:buChar char="q"/>
            </a:pPr>
            <a:r>
              <a:rPr lang="fr-FR" sz="2000" dirty="0">
                <a:solidFill>
                  <a:schemeClr val="tx1">
                    <a:lumMod val="75000"/>
                    <a:lumOff val="25000"/>
                  </a:schemeClr>
                </a:solidFill>
              </a:rPr>
              <a:t>pour aider le déclarant à effectuer le paramétrage de son logiciel de paie (listes déroulantes des valeurs possibles …), et éviter les erreurs de saisie ou les incohérences</a:t>
            </a:r>
          </a:p>
          <a:p>
            <a:pPr marL="792162" lvl="1" indent="-342900">
              <a:lnSpc>
                <a:spcPct val="80000"/>
              </a:lnSpc>
              <a:spcBef>
                <a:spcPts val="1200"/>
              </a:spcBef>
              <a:buClr>
                <a:srgbClr val="404040"/>
              </a:buClr>
              <a:buFont typeface="Wingdings" panose="05000000000000000000" pitchFamily="2" charset="2"/>
              <a:buChar char="q"/>
            </a:pPr>
            <a:r>
              <a:rPr lang="fr-FR" sz="2000" dirty="0">
                <a:solidFill>
                  <a:schemeClr val="tx1">
                    <a:lumMod val="75000"/>
                    <a:lumOff val="25000"/>
                  </a:schemeClr>
                </a:solidFill>
              </a:rPr>
              <a:t>pour effectuer des contrôles plus ou moins étendus: </a:t>
            </a:r>
          </a:p>
          <a:p>
            <a:pPr marL="1192212" lvl="2" indent="-285750">
              <a:lnSpc>
                <a:spcPct val="80000"/>
              </a:lnSpc>
              <a:spcBef>
                <a:spcPts val="1200"/>
              </a:spcBef>
              <a:buClr>
                <a:srgbClr val="404040"/>
              </a:buClr>
              <a:buFont typeface="Wingdings" panose="05000000000000000000" pitchFamily="2" charset="2"/>
              <a:buChar char="q"/>
            </a:pPr>
            <a:r>
              <a:rPr lang="fr-FR" sz="1600" dirty="0"/>
              <a:t>de la simple identification des contrats </a:t>
            </a:r>
          </a:p>
          <a:p>
            <a:pPr marL="1192212" lvl="2" indent="-285750">
              <a:lnSpc>
                <a:spcPct val="80000"/>
              </a:lnSpc>
              <a:spcBef>
                <a:spcPts val="1200"/>
              </a:spcBef>
              <a:buClr>
                <a:srgbClr val="404040"/>
              </a:buClr>
              <a:buFont typeface="Wingdings" panose="05000000000000000000" pitchFamily="2" charset="2"/>
              <a:buChar char="q"/>
            </a:pPr>
            <a:r>
              <a:rPr lang="fr-FR" sz="1600" dirty="0"/>
              <a:t>jusqu’à la vérification des paramètres de calcul ou d’affiliation</a:t>
            </a:r>
          </a:p>
        </p:txBody>
      </p:sp>
    </p:spTree>
    <p:extLst>
      <p:ext uri="{BB962C8B-B14F-4D97-AF65-F5344CB8AC3E}">
        <p14:creationId xmlns:p14="http://schemas.microsoft.com/office/powerpoint/2010/main" val="3033838790"/>
      </p:ext>
    </p:extLst>
  </p:cSld>
  <p:clrMapOvr>
    <a:masterClrMapping/>
  </p:clrMapOvr>
  <p:transition>
    <p:fade/>
  </p:transition>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éc2020-MASQUE PPT de l'Assurance Maladie Réseau">
  <a:themeElements>
    <a:clrScheme name="CNAM">
      <a:dk1>
        <a:srgbClr val="0C419A"/>
      </a:dk1>
      <a:lt1>
        <a:sysClr val="window" lastClr="FFFFFF"/>
      </a:lt1>
      <a:dk2>
        <a:srgbClr val="007FAD"/>
      </a:dk2>
      <a:lt2>
        <a:srgbClr val="545859"/>
      </a:lt2>
      <a:accent1>
        <a:srgbClr val="298478"/>
      </a:accent1>
      <a:accent2>
        <a:srgbClr val="C74E5A"/>
      </a:accent2>
      <a:accent3>
        <a:srgbClr val="007FAD"/>
      </a:accent3>
      <a:accent4>
        <a:srgbClr val="A05EB5"/>
      </a:accent4>
      <a:accent5>
        <a:srgbClr val="5E74B8"/>
      </a:accent5>
      <a:accent6>
        <a:srgbClr val="E11A81"/>
      </a:accent6>
      <a:hlink>
        <a:srgbClr val="0C419A"/>
      </a:hlink>
      <a:folHlink>
        <a:srgbClr val="54585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NAM_Template_PowerPoint_v4" id="{26C22B8F-5E05-F14C-9CB3-B37F511AC7C6}" vid="{59AAAB99-C36C-9647-8E13-E76025E32F41}"/>
    </a:ext>
  </a:extLst>
</a:theme>
</file>

<file path=ppt/theme/theme3.xml><?xml version="1.0" encoding="utf-8"?>
<a:theme xmlns:a="http://schemas.openxmlformats.org/drawingml/2006/main" name="Office Theme">
  <a:themeElements>
    <a:clrScheme name="Personnalisé 1">
      <a:dk1>
        <a:srgbClr val="000000"/>
      </a:dk1>
      <a:lt1>
        <a:sysClr val="window" lastClr="FFFFFF"/>
      </a:lt1>
      <a:dk2>
        <a:srgbClr val="E85811"/>
      </a:dk2>
      <a:lt2>
        <a:srgbClr val="004588"/>
      </a:lt2>
      <a:accent1>
        <a:srgbClr val="E85811"/>
      </a:accent1>
      <a:accent2>
        <a:srgbClr val="DD2E87"/>
      </a:accent2>
      <a:accent3>
        <a:srgbClr val="904D86"/>
      </a:accent3>
      <a:accent4>
        <a:srgbClr val="8194C1"/>
      </a:accent4>
      <a:accent5>
        <a:srgbClr val="F08600"/>
      </a:accent5>
      <a:accent6>
        <a:srgbClr val="004588"/>
      </a:accent6>
      <a:hlink>
        <a:srgbClr val="C00000"/>
      </a:hlink>
      <a:folHlink>
        <a:srgbClr val="C00000"/>
      </a:folHlink>
    </a:clrScheme>
    <a:fontScheme name="Custom 2">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739729-b4a6-4689-b633-9c205bd3e06f">
      <Terms xmlns="http://schemas.microsoft.com/office/infopath/2007/PartnerControls"/>
    </lcf76f155ced4ddcb4097134ff3c332f>
    <TaxCatchAll xmlns="4e765892-55b5-40e1-941d-13f318e93961"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9C83FF4E04430429BF9C06ADA1B3865" ma:contentTypeVersion="18" ma:contentTypeDescription="Crée un document." ma:contentTypeScope="" ma:versionID="85e924765235d01972fcb92d24b320c7">
  <xsd:schema xmlns:xsd="http://www.w3.org/2001/XMLSchema" xmlns:xs="http://www.w3.org/2001/XMLSchema" xmlns:p="http://schemas.microsoft.com/office/2006/metadata/properties" xmlns:ns2="69739729-b4a6-4689-b633-9c205bd3e06f" xmlns:ns3="4e765892-55b5-40e1-941d-13f318e93961" targetNamespace="http://schemas.microsoft.com/office/2006/metadata/properties" ma:root="true" ma:fieldsID="9beb9ceb7f95629b905a5fe5f257355a" ns2:_="" ns3:_="">
    <xsd:import namespace="69739729-b4a6-4689-b633-9c205bd3e06f"/>
    <xsd:import namespace="4e765892-55b5-40e1-941d-13f318e9396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AutoKeyPoints" minOccurs="0"/>
                <xsd:element ref="ns2:MediaServiceKeyPoint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739729-b4a6-4689-b633-9c205bd3e0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1a756491-8667-4552-bdfa-c1c15cc373c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765892-55b5-40e1-941d-13f318e93961" elementFormDefault="qualified">
    <xsd:import namespace="http://schemas.microsoft.com/office/2006/documentManagement/types"/>
    <xsd:import namespace="http://schemas.microsoft.com/office/infopath/2007/PartnerControls"/>
    <xsd:element name="SharedWithUsers" ma:index="19"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66028891-c371-43d0-b119-e9876fac6d2c}" ma:internalName="TaxCatchAll" ma:showField="CatchAllData" ma:web="4e765892-55b5-40e1-941d-13f318e9396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0FEB6E-DF53-4176-9603-6B721B1AB682}">
  <ds:schemaRefs>
    <ds:schemaRef ds:uri="http://schemas.microsoft.com/sharepoint/v3/contenttype/forms"/>
  </ds:schemaRefs>
</ds:datastoreItem>
</file>

<file path=customXml/itemProps2.xml><?xml version="1.0" encoding="utf-8"?>
<ds:datastoreItem xmlns:ds="http://schemas.openxmlformats.org/officeDocument/2006/customXml" ds:itemID="{B0F6AA25-3827-4A22-BD16-04016F838544}">
  <ds:schemaRefs>
    <ds:schemaRef ds:uri="http://www.w3.org/XML/1998/namespace"/>
    <ds:schemaRef ds:uri="http://schemas.microsoft.com/office/2006/documentManagement/types"/>
    <ds:schemaRef ds:uri="http://schemas.microsoft.com/office/2006/metadata/properties"/>
    <ds:schemaRef ds:uri="http://purl.org/dc/terms/"/>
    <ds:schemaRef ds:uri="http://schemas.openxmlformats.org/package/2006/metadata/core-properties"/>
    <ds:schemaRef ds:uri="http://purl.org/dc/elements/1.1/"/>
    <ds:schemaRef ds:uri="4e765892-55b5-40e1-941d-13f318e93961"/>
    <ds:schemaRef ds:uri="http://schemas.microsoft.com/office/infopath/2007/PartnerControls"/>
    <ds:schemaRef ds:uri="69739729-b4a6-4689-b633-9c205bd3e06f"/>
    <ds:schemaRef ds:uri="http://purl.org/dc/dcmitype/"/>
  </ds:schemaRefs>
</ds:datastoreItem>
</file>

<file path=customXml/itemProps3.xml><?xml version="1.0" encoding="utf-8"?>
<ds:datastoreItem xmlns:ds="http://schemas.openxmlformats.org/officeDocument/2006/customXml" ds:itemID="{ED5F0B0C-A826-43CE-A428-889FA090D8E8}">
  <ds:schemaRefs>
    <ds:schemaRef ds:uri="4e765892-55b5-40e1-941d-13f318e93961"/>
    <ds:schemaRef ds:uri="69739729-b4a6-4689-b633-9c205bd3e0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11051</TotalTime>
  <Words>3250</Words>
  <Application>Microsoft Office PowerPoint</Application>
  <PresentationFormat>Grand écran</PresentationFormat>
  <Paragraphs>315</Paragraphs>
  <Slides>32</Slides>
  <Notes>25</Notes>
  <HiddenSlides>0</HiddenSlides>
  <MMClips>0</MMClips>
  <ScaleCrop>false</ScaleCrop>
  <HeadingPairs>
    <vt:vector size="8" baseType="variant">
      <vt:variant>
        <vt:lpstr>Polices utilisées</vt:lpstr>
      </vt:variant>
      <vt:variant>
        <vt:i4>7</vt:i4>
      </vt:variant>
      <vt:variant>
        <vt:lpstr>Thème</vt:lpstr>
      </vt:variant>
      <vt:variant>
        <vt:i4>3</vt:i4>
      </vt:variant>
      <vt:variant>
        <vt:lpstr>Serveurs OLE incorporés</vt:lpstr>
      </vt:variant>
      <vt:variant>
        <vt:i4>2</vt:i4>
      </vt:variant>
      <vt:variant>
        <vt:lpstr>Titres des diapositives</vt:lpstr>
      </vt:variant>
      <vt:variant>
        <vt:i4>32</vt:i4>
      </vt:variant>
    </vt:vector>
  </HeadingPairs>
  <TitlesOfParts>
    <vt:vector size="44" baseType="lpstr">
      <vt:lpstr>Aptos</vt:lpstr>
      <vt:lpstr>Arial</vt:lpstr>
      <vt:lpstr>Calibri</vt:lpstr>
      <vt:lpstr>Calibri Light</vt:lpstr>
      <vt:lpstr>Symbol</vt:lpstr>
      <vt:lpstr>Trebuchet MS</vt:lpstr>
      <vt:lpstr>Wingdings</vt:lpstr>
      <vt:lpstr>Thème Office</vt:lpstr>
      <vt:lpstr>déc2020-MASQUE PPT de l'Assurance Maladie Réseau</vt:lpstr>
      <vt:lpstr>Office Theme</vt:lpstr>
      <vt:lpstr>Acrobat Document</vt:lpstr>
      <vt:lpstr>Adobe Acrobat Document</vt:lpstr>
      <vt:lpstr>Complémentaire santé, prévoyance et retraite supplémentaire : bien déclarer vos données aux organismes complémentaires en DSN </vt:lpstr>
      <vt:lpstr>Présentation PowerPoint</vt:lpstr>
      <vt:lpstr>Introduction générale</vt:lpstr>
      <vt:lpstr>Présentation PowerPoint</vt:lpstr>
      <vt:lpstr>Présentation PowerPoint</vt:lpstr>
      <vt:lpstr>Présentation PowerPoint</vt:lpstr>
      <vt:lpstr>Ce que font les organismes complémentaires de vos DSN</vt:lpstr>
      <vt:lpstr>La Fiche de Paramétrage pour vos données complémentaires  (FPOC)</vt:lpstr>
      <vt:lpstr>La Fiche de Paramétrage pour vos données complémentaires (FPOC)</vt:lpstr>
      <vt:lpstr>La Fiche de Paramétrage pour vos données complémentaires (FPOC)</vt:lpstr>
      <vt:lpstr>La Fiche de Paramétrage pour vos données complémentaires (FPOC)</vt:lpstr>
      <vt:lpstr>La Fiche de Paramétrage pour vos données complémentaires (FPOC)</vt:lpstr>
      <vt:lpstr>Les données en DSN pour vos organismes complémentaires</vt:lpstr>
      <vt:lpstr>Les données en DSN pour vos organismes complémentaires</vt:lpstr>
      <vt:lpstr>Les données en DSN pour vos organismes complémentaires</vt:lpstr>
      <vt:lpstr>Focus sur les données de paiement OC en DSN</vt:lpstr>
      <vt:lpstr>Focus sur les données de paiement OC en DSN</vt:lpstr>
      <vt:lpstr>Consulter les retours et corriger les données erronées (CRM OC) </vt:lpstr>
      <vt:lpstr>Consulter les retours et corriger les données erronées (CRM OC)</vt:lpstr>
      <vt:lpstr>Consulter les retours et corriger les données erronées (CRM OC)</vt:lpstr>
      <vt:lpstr>Consulter les retours et corriger les données erronées (CRM OC)</vt:lpstr>
      <vt:lpstr>Les codes organismes à utiliser en DSN </vt:lpstr>
      <vt:lpstr>Les codes organismes à utiliser en DSN </vt:lpstr>
      <vt:lpstr>Le support DSN OC</vt:lpstr>
      <vt:lpstr>Le support DSN OC</vt:lpstr>
      <vt:lpstr>Documentation OC DSN pour les déclarants​ </vt:lpstr>
      <vt:lpstr>DSN-FPOC – un outil commun aux 3 fédérations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Karima CHABOUNI</dc:creator>
  <cp:lastModifiedBy>Sarah RABI</cp:lastModifiedBy>
  <cp:revision>62</cp:revision>
  <cp:lastPrinted>2025-03-12T17:02:11Z</cp:lastPrinted>
  <dcterms:created xsi:type="dcterms:W3CDTF">2022-02-14T15:16:25Z</dcterms:created>
  <dcterms:modified xsi:type="dcterms:W3CDTF">2026-05-21T13:44:56Z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0x01010009C83FF4E04430429BF9C06ADA1B3865</vt:lpwstr>
  </property>
  <property fmtid="{D5CDD505-2E9C-101B-9397-08002B2CF9AE}" pid="3" name="MediaServiceImageTags">
    <vt:lpwstr/>
  </property>
</Properties>
</file>