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14"/>
  </p:notesMasterIdLst>
  <p:sldIdLst>
    <p:sldId id="377" r:id="rId5"/>
    <p:sldId id="853" r:id="rId6"/>
    <p:sldId id="963" r:id="rId7"/>
    <p:sldId id="960" r:id="rId8"/>
    <p:sldId id="959" r:id="rId9"/>
    <p:sldId id="942" r:id="rId10"/>
    <p:sldId id="958" r:id="rId11"/>
    <p:sldId id="962" r:id="rId12"/>
    <p:sldId id="961" r:id="rId13"/>
  </p:sldIdLst>
  <p:sldSz cx="10691813" cy="7559675"/>
  <p:notesSz cx="7104063" cy="10234613"/>
  <p:embeddedFontLst>
    <p:embeddedFont>
      <p:font typeface="Montserrat" panose="00000500000000000000" pitchFamily="2" charset="0"/>
      <p:regular r:id="rId15"/>
      <p:bold r:id="rId16"/>
      <p:italic r:id="rId17"/>
      <p:boldItalic r:id="rId18"/>
    </p:embeddedFont>
    <p:embeddedFont>
      <p:font typeface="Verdana" panose="020B0604030504040204" pitchFamily="3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ction par défaut" id="{D54ACFFD-0F3A-4447-84DB-D49CDB1A139F}">
          <p14:sldIdLst>
            <p14:sldId id="377"/>
            <p14:sldId id="853"/>
            <p14:sldId id="963"/>
            <p14:sldId id="960"/>
            <p14:sldId id="959"/>
            <p14:sldId id="942"/>
            <p14:sldId id="958"/>
            <p14:sldId id="962"/>
            <p14:sldId id="9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>
          <p15:clr>
            <a:srgbClr val="9AA0A6"/>
          </p15:clr>
        </p15:guide>
        <p15:guide id="2" pos="3367">
          <p15:clr>
            <a:srgbClr val="A4A3A4"/>
          </p15:clr>
        </p15:guide>
      </p15:sldGuideLst>
    </p:ext>
    <p:ext uri="http://customooxmlschemas.google.com/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131" roundtripDataSignature="AMtx7miFcpLyk+2NvXzfvV7u8udnDq+Ky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FDF710F-2307-9DFA-070F-6C52B4464ED4}" name="Utilisateur invité" initials="Ui" userId="S::urn:spo:anon#90d50d67b6923dfc9087a2b044c9a10fc5377124b444e671c4880b8aabdc5287::" providerId="AD"/>
  <p188:author id="{ACB8E159-54C5-7071-C4B8-25FAD58CDE05}" name="Céline LAGNIEZ" initials="CL" userId="S::clagniez@cdg29.bzh::adcf41d4-87d7-4d63-b069-c0ad6b703919" providerId="AD"/>
  <p188:author id="{482CCCD7-06DC-A0CD-2095-F46D7E80AC48}" name="Nicolas LONVIN" initials="NL" userId="S::nlonvin@cdg29.bzh::79d38ee5-d2bf-4e00-92d0-f41d31118f00" providerId="AD"/>
  <p188:author id="{417866DD-3678-E4DA-D972-40FEF6E9F4A2}" name="Utilisateur invité" initials="Ui" userId="S::urn:spo:anon#56d3ff9efacec5fdfa248c859e11006fe058ccb37fac4c4fea013655ea9c66b1::" providerId="AD"/>
  <p188:author id="{2DE67BF6-0666-AD5C-98D0-5B90BB2D2188}" name="Justine REY" initials="JR" userId="S::jrey@cdg29.bzh::445f6d03-2bfb-4d62-b918-d2edcefbac0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47A"/>
    <a:srgbClr val="F2B0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936" autoAdjust="0"/>
    <p:restoredTop sz="95103" autoAdjust="0"/>
  </p:normalViewPr>
  <p:slideViewPr>
    <p:cSldViewPr snapToGrid="0">
      <p:cViewPr varScale="1">
        <p:scale>
          <a:sx n="100" d="100"/>
          <a:sy n="100" d="100"/>
        </p:scale>
        <p:origin x="1008" y="96"/>
      </p:cViewPr>
      <p:guideLst>
        <p:guide orient="horz"/>
        <p:guide pos="3367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font" Target="fonts/font7.fntdata"/><Relationship Id="rId133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32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131" Type="http://customschemas.google.com/relationships/presentationmetadata" Target="metadata"/><Relationship Id="rId136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135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13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768350"/>
            <a:ext cx="5424487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9" tIns="99059" rIns="99059" bIns="99059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spcFirstLastPara="1" wrap="square" lIns="99059" tIns="99059" rIns="99059" bIns="990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0" name="Google Shape;8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768350"/>
            <a:ext cx="5424487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>
  <p:cSld name="Diapositive de titr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/>
          <p:nvPr/>
        </p:nvSpPr>
        <p:spPr>
          <a:xfrm>
            <a:off x="564130" y="1648342"/>
            <a:ext cx="10153083" cy="5924835"/>
          </a:xfrm>
          <a:prstGeom prst="rect">
            <a:avLst/>
          </a:prstGeom>
          <a:solidFill>
            <a:srgbClr val="F2B02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" name="Google Shape;13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64130" y="1645310"/>
            <a:ext cx="7188200" cy="59309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"/>
          <p:cNvSpPr/>
          <p:nvPr/>
        </p:nvSpPr>
        <p:spPr>
          <a:xfrm>
            <a:off x="10395808" y="4554156"/>
            <a:ext cx="681009" cy="68100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9"/>
          <p:cNvSpPr/>
          <p:nvPr/>
        </p:nvSpPr>
        <p:spPr>
          <a:xfrm>
            <a:off x="1673447" y="1520751"/>
            <a:ext cx="1892595" cy="127591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9"/>
          <p:cNvSpPr/>
          <p:nvPr/>
        </p:nvSpPr>
        <p:spPr>
          <a:xfrm>
            <a:off x="8963658" y="4215423"/>
            <a:ext cx="1109317" cy="70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Google Shape;17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4131" y="435629"/>
            <a:ext cx="3007152" cy="79041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9"/>
          <p:cNvSpPr txBox="1">
            <a:spLocks noGrp="1"/>
          </p:cNvSpPr>
          <p:nvPr>
            <p:ph type="body" idx="1"/>
          </p:nvPr>
        </p:nvSpPr>
        <p:spPr>
          <a:xfrm>
            <a:off x="5162505" y="5630028"/>
            <a:ext cx="508798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marL="457200" lvl="0" indent="-228600" algn="r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body" idx="2"/>
          </p:nvPr>
        </p:nvSpPr>
        <p:spPr>
          <a:xfrm>
            <a:off x="8756137" y="3582772"/>
            <a:ext cx="1393825" cy="438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marL="457200" lvl="0" indent="-228600" algn="r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title"/>
          </p:nvPr>
        </p:nvSpPr>
        <p:spPr>
          <a:xfrm>
            <a:off x="5162504" y="4453026"/>
            <a:ext cx="5075105" cy="978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Verdana"/>
              <a:buNone/>
              <a:defRPr sz="6400" b="1" i="0"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>
  <p:cSld name="Deux contenus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>
            <a:spLocks noGrp="1"/>
          </p:cNvSpPr>
          <p:nvPr>
            <p:ph type="pic" idx="2"/>
          </p:nvPr>
        </p:nvSpPr>
        <p:spPr>
          <a:xfrm>
            <a:off x="5245100" y="368300"/>
            <a:ext cx="5588000" cy="7191375"/>
          </a:xfrm>
          <a:prstGeom prst="rect">
            <a:avLst/>
          </a:prstGeom>
          <a:noFill/>
          <a:ln>
            <a:noFill/>
          </a:ln>
        </p:spPr>
      </p:sp>
      <p:sp>
        <p:nvSpPr>
          <p:cNvPr id="59" name="Google Shape;59;p14"/>
          <p:cNvSpPr/>
          <p:nvPr/>
        </p:nvSpPr>
        <p:spPr>
          <a:xfrm>
            <a:off x="2365100" y="2163987"/>
            <a:ext cx="2880000" cy="3600000"/>
          </a:xfrm>
          <a:prstGeom prst="rect">
            <a:avLst/>
          </a:prstGeom>
          <a:solidFill>
            <a:srgbClr val="F2B02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64131" y="435629"/>
            <a:ext cx="3007152" cy="79041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2608118" y="2361623"/>
            <a:ext cx="2358737" cy="313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1pPr>
            <a:lvl2pPr marL="914400" lvl="1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537030" y="7487824"/>
            <a:ext cx="10154783" cy="76744"/>
          </a:xfrm>
          <a:prstGeom prst="rect">
            <a:avLst/>
          </a:prstGeom>
          <a:solidFill>
            <a:srgbClr val="F2B02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876537" y="7373214"/>
            <a:ext cx="423550" cy="391972"/>
          </a:xfrm>
          <a:prstGeom prst="chord">
            <a:avLst>
              <a:gd name="adj1" fmla="val 10837168"/>
              <a:gd name="adj2" fmla="val 2154938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3"/>
          </p:nvPr>
        </p:nvSpPr>
        <p:spPr>
          <a:xfrm>
            <a:off x="662298" y="7076646"/>
            <a:ext cx="1396098" cy="315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 i="0"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5" name="Google Shape;65;p14"/>
          <p:cNvCxnSpPr/>
          <p:nvPr/>
        </p:nvCxnSpPr>
        <p:spPr>
          <a:xfrm rot="10800000">
            <a:off x="2073679" y="7121574"/>
            <a:ext cx="0" cy="216212"/>
          </a:xfrm>
          <a:prstGeom prst="straightConnector1">
            <a:avLst/>
          </a:prstGeom>
          <a:noFill/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6" name="Google Shape;66;p14"/>
          <p:cNvSpPr txBox="1">
            <a:spLocks noGrp="1"/>
          </p:cNvSpPr>
          <p:nvPr>
            <p:ph type="body" idx="4"/>
          </p:nvPr>
        </p:nvSpPr>
        <p:spPr>
          <a:xfrm>
            <a:off x="2088962" y="7078580"/>
            <a:ext cx="2744289" cy="31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 i="0"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CC1E06B-67C1-230E-73D6-343C0BFCFA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4131" y="435629"/>
            <a:ext cx="3007152" cy="790410"/>
          </a:xfrm>
          <a:prstGeom prst="rect">
            <a:avLst/>
          </a:prstGeom>
        </p:spPr>
      </p:pic>
      <p:sp>
        <p:nvSpPr>
          <p:cNvPr id="7" name="Titre 18">
            <a:extLst>
              <a:ext uri="{FF2B5EF4-FFF2-40B4-BE49-F238E27FC236}">
                <a16:creationId xmlns:a16="http://schemas.microsoft.com/office/drawing/2014/main" id="{C3BF0624-0E0C-650D-9642-64F8E14487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0347" y="1968290"/>
            <a:ext cx="5075105" cy="923330"/>
          </a:xfrm>
        </p:spPr>
        <p:txBody>
          <a:bodyPr wrap="square">
            <a:spAutoFit/>
          </a:bodyPr>
          <a:lstStyle>
            <a:lvl1pPr algn="l">
              <a:defRPr sz="6000" b="1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9" name="Espace réservé du texte 12">
            <a:extLst>
              <a:ext uri="{FF2B5EF4-FFF2-40B4-BE49-F238E27FC236}">
                <a16:creationId xmlns:a16="http://schemas.microsoft.com/office/drawing/2014/main" id="{95AA13B9-59E7-E3C2-DBDB-4B031CA8FF6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60347" y="3163071"/>
            <a:ext cx="3081024" cy="590931"/>
          </a:xfrm>
          <a:solidFill>
            <a:srgbClr val="F2B027"/>
          </a:solidFill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35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fr-FR"/>
              <a:t>SOUS-TITRE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2D848D61-2345-41B5-22D5-DACC5B4701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60488" y="4120787"/>
            <a:ext cx="7042732" cy="2385268"/>
          </a:xfrm>
        </p:spPr>
        <p:txBody>
          <a:bodyPr wrap="square">
            <a:spAutoFit/>
          </a:bodyPr>
          <a:lstStyle>
            <a:lvl1pPr marL="457200" indent="-457200"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fr-FR" err="1">
                <a:effectLst/>
                <a:latin typeface="Verdana" panose="020B0604030504040204" pitchFamily="34" charset="0"/>
              </a:rPr>
              <a:t>Ones</a:t>
            </a:r>
            <a:r>
              <a:rPr lang="fr-FR">
                <a:effectLst/>
                <a:latin typeface="Verdana" panose="020B0604030504040204" pitchFamily="34" charset="0"/>
              </a:rPr>
              <a:t> con </a:t>
            </a:r>
            <a:r>
              <a:rPr lang="fr-FR" err="1">
                <a:effectLst/>
                <a:latin typeface="Verdana" panose="020B0604030504040204" pitchFamily="34" charset="0"/>
              </a:rPr>
              <a:t>porro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tor</a:t>
            </a:r>
            <a:r>
              <a:rPr lang="fr-FR">
                <a:effectLst/>
                <a:latin typeface="Verdana" panose="020B0604030504040204" pitchFamily="34" charset="0"/>
              </a:rPr>
              <a:t> accus as </a:t>
            </a:r>
            <a:r>
              <a:rPr lang="fr-FR" err="1">
                <a:effectLst/>
                <a:latin typeface="Verdana" panose="020B0604030504040204" pitchFamily="34" charset="0"/>
              </a:rPr>
              <a:t>elique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cuptae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sit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quam</a:t>
            </a:r>
            <a:r>
              <a:rPr lang="fr-FR">
                <a:effectLst/>
                <a:latin typeface="Verdana" panose="020B0604030504040204" pitchFamily="34" charset="0"/>
              </a:rPr>
              <a:t>, </a:t>
            </a:r>
            <a:r>
              <a:rPr lang="fr-FR" err="1">
                <a:effectLst/>
                <a:latin typeface="Verdana" panose="020B0604030504040204" pitchFamily="34" charset="0"/>
              </a:rPr>
              <a:t>sit</a:t>
            </a:r>
            <a:r>
              <a:rPr lang="fr-FR">
                <a:effectLst/>
                <a:latin typeface="Verdana" panose="020B0604030504040204" pitchFamily="34" charset="0"/>
              </a:rPr>
              <a:t> ex-</a:t>
            </a:r>
            <a:r>
              <a:rPr lang="fr-FR" err="1">
                <a:effectLst/>
                <a:latin typeface="Verdana" panose="020B0604030504040204" pitchFamily="34" charset="0"/>
              </a:rPr>
              <a:t>plaut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untem</a:t>
            </a:r>
            <a:r>
              <a:rPr lang="fr-FR">
                <a:effectLst/>
                <a:latin typeface="Verdana" panose="020B0604030504040204" pitchFamily="34" charset="0"/>
              </a:rPr>
              <a:t> qui nia </a:t>
            </a:r>
            <a:r>
              <a:rPr lang="fr-FR" err="1">
                <a:effectLst/>
                <a:latin typeface="Verdana" panose="020B0604030504040204" pitchFamily="34" charset="0"/>
              </a:rPr>
              <a:t>simporeped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evellaborum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lab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ium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dolup</a:t>
            </a:r>
            <a:r>
              <a:rPr lang="fr-FR">
                <a:effectLst/>
                <a:latin typeface="Verdana" panose="020B0604030504040204" pitchFamily="34" charset="0"/>
              </a:rPr>
              <a:t>-tus rente </a:t>
            </a:r>
            <a:br>
              <a:rPr lang="fr-FR">
                <a:effectLst/>
                <a:latin typeface="Verdana" panose="020B0604030504040204" pitchFamily="34" charset="0"/>
              </a:rPr>
            </a:br>
            <a:r>
              <a:rPr lang="fr-FR" err="1">
                <a:effectLst/>
                <a:latin typeface="Verdana" panose="020B0604030504040204" pitchFamily="34" charset="0"/>
              </a:rPr>
              <a:t>vid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moluptusa</a:t>
            </a:r>
            <a:r>
              <a:rPr lang="fr-FR">
                <a:effectLst/>
                <a:latin typeface="Verdana" panose="020B0604030504040204" pitchFamily="34" charset="0"/>
              </a:rPr>
              <a:t> qui of </a:t>
            </a:r>
            <a:r>
              <a:rPr lang="fr-FR" err="1">
                <a:effectLst/>
                <a:latin typeface="Verdana" panose="020B0604030504040204" pitchFamily="34" charset="0"/>
              </a:rPr>
              <a:t>cia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prest</a:t>
            </a:r>
            <a:endParaRPr lang="fr-FR">
              <a:effectLst/>
              <a:latin typeface="Verdana" panose="020B0604030504040204" pitchFamily="34" charset="0"/>
            </a:endParaRPr>
          </a:p>
          <a:p>
            <a:r>
              <a:rPr lang="fr-FR" err="1">
                <a:effectLst/>
                <a:latin typeface="Verdana" panose="020B0604030504040204" pitchFamily="34" charset="0"/>
              </a:rPr>
              <a:t>Quam</a:t>
            </a:r>
            <a:r>
              <a:rPr lang="fr-FR">
                <a:effectLst/>
                <a:latin typeface="Verdana" panose="020B0604030504040204" pitchFamily="34" charset="0"/>
              </a:rPr>
              <a:t> quo </a:t>
            </a:r>
            <a:r>
              <a:rPr lang="fr-FR" err="1">
                <a:effectLst/>
                <a:latin typeface="Verdana" panose="020B0604030504040204" pitchFamily="34" charset="0"/>
              </a:rPr>
              <a:t>duciatu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ressit</a:t>
            </a:r>
            <a:r>
              <a:rPr lang="fr-FR">
                <a:effectLst/>
                <a:latin typeface="Verdana" panose="020B0604030504040204" pitchFamily="34" charset="0"/>
              </a:rPr>
              <a:t>, as </a:t>
            </a:r>
            <a:r>
              <a:rPr lang="fr-FR" err="1">
                <a:effectLst/>
                <a:latin typeface="Verdana" panose="020B0604030504040204" pitchFamily="34" charset="0"/>
              </a:rPr>
              <a:t>acersperia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cuptaquis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br>
              <a:rPr lang="fr-FR">
                <a:effectLst/>
                <a:latin typeface="Verdana" panose="020B0604030504040204" pitchFamily="34" charset="0"/>
              </a:rPr>
            </a:br>
            <a:r>
              <a:rPr lang="fr-FR">
                <a:effectLst/>
                <a:latin typeface="Verdana" panose="020B0604030504040204" pitchFamily="34" charset="0"/>
              </a:rPr>
              <a:t>as ut mo </a:t>
            </a:r>
            <a:r>
              <a:rPr lang="fr-FR" err="1">
                <a:effectLst/>
                <a:latin typeface="Verdana" panose="020B0604030504040204" pitchFamily="34" charset="0"/>
              </a:rPr>
              <a:t>ventur</a:t>
            </a:r>
            <a:r>
              <a:rPr lang="fr-FR">
                <a:effectLst/>
                <a:latin typeface="Verdana" panose="020B0604030504040204" pitchFamily="34" charset="0"/>
              </a:rPr>
              <a:t>, </a:t>
            </a:r>
            <a:r>
              <a:rPr lang="fr-FR" err="1">
                <a:effectLst/>
                <a:latin typeface="Verdana" panose="020B0604030504040204" pitchFamily="34" charset="0"/>
              </a:rPr>
              <a:t>quam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vel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iditatem</a:t>
            </a:r>
            <a:r>
              <a:rPr lang="fr-FR">
                <a:effectLst/>
                <a:latin typeface="Verdana" panose="020B0604030504040204" pitchFamily="34" charset="0"/>
              </a:rPr>
              <a:t> que </a:t>
            </a:r>
            <a:r>
              <a:rPr lang="fr-FR" err="1">
                <a:effectLst/>
                <a:latin typeface="Verdana" panose="020B0604030504040204" pitchFamily="34" charset="0"/>
              </a:rPr>
              <a:t>pero</a:t>
            </a:r>
            <a:endParaRPr lang="fr-FR">
              <a:effectLst/>
              <a:latin typeface="Verdana" panose="020B0604030504040204" pitchFamily="34" charset="0"/>
            </a:endParaRPr>
          </a:p>
          <a:p>
            <a:r>
              <a:rPr lang="fr-FR">
                <a:effectLst/>
                <a:latin typeface="Verdana" panose="020B0604030504040204" pitchFamily="34" charset="0"/>
              </a:rPr>
              <a:t>As </a:t>
            </a:r>
            <a:r>
              <a:rPr lang="fr-FR" err="1">
                <a:effectLst/>
                <a:latin typeface="Verdana" panose="020B0604030504040204" pitchFamily="34" charset="0"/>
              </a:rPr>
              <a:t>acersperia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cuptaquis</a:t>
            </a:r>
            <a:r>
              <a:rPr lang="fr-FR">
                <a:effectLst/>
                <a:latin typeface="Verdana" panose="020B0604030504040204" pitchFamily="34" charset="0"/>
              </a:rPr>
              <a:t> as ut mo </a:t>
            </a:r>
            <a:r>
              <a:rPr lang="fr-FR" err="1">
                <a:effectLst/>
                <a:latin typeface="Verdana" panose="020B0604030504040204" pitchFamily="34" charset="0"/>
              </a:rPr>
              <a:t>ventur</a:t>
            </a:r>
            <a:r>
              <a:rPr lang="fr-FR">
                <a:effectLst/>
                <a:latin typeface="Verdana" panose="020B0604030504040204" pitchFamily="34" charset="0"/>
              </a:rPr>
              <a:t>, </a:t>
            </a:r>
            <a:r>
              <a:rPr lang="fr-FR" err="1">
                <a:effectLst/>
                <a:latin typeface="Verdana" panose="020B0604030504040204" pitchFamily="34" charset="0"/>
              </a:rPr>
              <a:t>quam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vel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idittem</a:t>
            </a:r>
            <a:r>
              <a:rPr lang="fr-FR">
                <a:effectLst/>
                <a:latin typeface="Verdana" panose="020B0604030504040204" pitchFamily="34" charset="0"/>
              </a:rPr>
              <a:t> que </a:t>
            </a:r>
            <a:r>
              <a:rPr lang="fr-FR" err="1">
                <a:effectLst/>
                <a:latin typeface="Verdana" panose="020B0604030504040204" pitchFamily="34" charset="0"/>
              </a:rPr>
              <a:t>pero</a:t>
            </a:r>
            <a:r>
              <a:rPr lang="fr-FR">
                <a:effectLst/>
                <a:latin typeface="Verdana" panose="020B0604030504040204" pitchFamily="34" charset="0"/>
              </a:rPr>
              <a:t> quat rente </a:t>
            </a:r>
            <a:r>
              <a:rPr lang="fr-FR" err="1">
                <a:effectLst/>
                <a:latin typeface="Verdana" panose="020B0604030504040204" pitchFamily="34" charset="0"/>
              </a:rPr>
              <a:t>vid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moluptusa</a:t>
            </a:r>
            <a:r>
              <a:rPr lang="fr-FR">
                <a:effectLst/>
                <a:latin typeface="Verdana" panose="020B0604030504040204" pitchFamily="34" charset="0"/>
              </a:rPr>
              <a:t> qui of </a:t>
            </a:r>
            <a:r>
              <a:rPr lang="fr-FR" err="1">
                <a:effectLst/>
                <a:latin typeface="Verdana" panose="020B0604030504040204" pitchFamily="34" charset="0"/>
              </a:rPr>
              <a:t>cia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prest</a:t>
            </a:r>
            <a:r>
              <a:rPr lang="fr-FR">
                <a:effectLst/>
                <a:latin typeface="Verdana" panose="020B0604030504040204" pitchFamily="34" charset="0"/>
              </a:rPr>
              <a:t>, </a:t>
            </a:r>
            <a:r>
              <a:rPr lang="fr-FR" err="1">
                <a:effectLst/>
                <a:latin typeface="Verdana" panose="020B0604030504040204" pitchFamily="34" charset="0"/>
              </a:rPr>
              <a:t>quam</a:t>
            </a:r>
            <a:r>
              <a:rPr lang="fr-FR">
                <a:effectLst/>
                <a:latin typeface="Verdana" panose="020B0604030504040204" pitchFamily="34" charset="0"/>
              </a:rPr>
              <a:t> quo </a:t>
            </a:r>
            <a:r>
              <a:rPr lang="fr-FR" err="1">
                <a:effectLst/>
                <a:latin typeface="Verdana" panose="020B0604030504040204" pitchFamily="34" charset="0"/>
              </a:rPr>
              <a:t>duciatu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ressit</a:t>
            </a:r>
            <a:r>
              <a:rPr lang="fr-FR">
                <a:effectLst/>
                <a:latin typeface="Verdana" panose="020B0604030504040204" pitchFamily="34" charset="0"/>
              </a:rPr>
              <a:t>, as </a:t>
            </a:r>
            <a:r>
              <a:rPr lang="fr-FR" err="1">
                <a:effectLst/>
                <a:latin typeface="Verdana" panose="020B0604030504040204" pitchFamily="34" charset="0"/>
              </a:rPr>
              <a:t>acersperia</a:t>
            </a:r>
            <a:r>
              <a:rPr lang="fr-FR">
                <a:effectLst/>
                <a:latin typeface="Verdana" panose="020B0604030504040204" pitchFamily="34" charset="0"/>
              </a:rPr>
              <a:t>.</a:t>
            </a:r>
          </a:p>
          <a:p>
            <a:pPr lvl="0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0A730C-8A58-8CB2-458E-02E6DD61ADC4}"/>
              </a:ext>
            </a:extLst>
          </p:cNvPr>
          <p:cNvSpPr/>
          <p:nvPr userDrawn="1"/>
        </p:nvSpPr>
        <p:spPr>
          <a:xfrm>
            <a:off x="537030" y="7487824"/>
            <a:ext cx="10154783" cy="76744"/>
          </a:xfrm>
          <a:prstGeom prst="rect">
            <a:avLst/>
          </a:prstGeom>
          <a:solidFill>
            <a:srgbClr val="F2B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Corde 5">
            <a:extLst>
              <a:ext uri="{FF2B5EF4-FFF2-40B4-BE49-F238E27FC236}">
                <a16:creationId xmlns:a16="http://schemas.microsoft.com/office/drawing/2014/main" id="{22EBB07F-4EE1-CF57-8653-471EFF11329C}"/>
              </a:ext>
            </a:extLst>
          </p:cNvPr>
          <p:cNvSpPr/>
          <p:nvPr userDrawn="1"/>
        </p:nvSpPr>
        <p:spPr>
          <a:xfrm>
            <a:off x="876537" y="7373214"/>
            <a:ext cx="423550" cy="391972"/>
          </a:xfrm>
          <a:prstGeom prst="chord">
            <a:avLst>
              <a:gd name="adj1" fmla="val 10837168"/>
              <a:gd name="adj2" fmla="val 2154938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texte 10">
            <a:extLst>
              <a:ext uri="{FF2B5EF4-FFF2-40B4-BE49-F238E27FC236}">
                <a16:creationId xmlns:a16="http://schemas.microsoft.com/office/drawing/2014/main" id="{5AC59F13-CBD0-0C7A-7CC1-58F09F2A46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2298" y="7076646"/>
            <a:ext cx="1396098" cy="315655"/>
          </a:xfrm>
        </p:spPr>
        <p:txBody>
          <a:bodyPr/>
          <a:lstStyle>
            <a:lvl1pPr marL="0" indent="0">
              <a:buNone/>
              <a:defRPr sz="1600" b="1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03971" indent="0">
              <a:buNone/>
              <a:defRPr/>
            </a:lvl2pPr>
          </a:lstStyle>
          <a:p>
            <a:pPr lvl="0"/>
            <a:r>
              <a:rPr lang="fr-FR"/>
              <a:t>TITRE PPT 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C17B94D-1AFE-AA79-984C-7153A6F662E2}"/>
              </a:ext>
            </a:extLst>
          </p:cNvPr>
          <p:cNvCxnSpPr>
            <a:cxnSpLocks/>
          </p:cNvCxnSpPr>
          <p:nvPr userDrawn="1"/>
        </p:nvCxnSpPr>
        <p:spPr>
          <a:xfrm flipV="1">
            <a:off x="2073679" y="7121574"/>
            <a:ext cx="0" cy="216212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04442796-28D4-E0FE-D58C-E82D4010784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88962" y="7078580"/>
            <a:ext cx="2744289" cy="313722"/>
          </a:xfrm>
        </p:spPr>
        <p:txBody>
          <a:bodyPr/>
          <a:lstStyle>
            <a:lvl1pPr marL="0" indent="0">
              <a:buNone/>
              <a:defRPr sz="16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03971" indent="0">
              <a:buNone/>
              <a:defRPr/>
            </a:lvl2pPr>
          </a:lstStyle>
          <a:p>
            <a:pPr lvl="0"/>
            <a:r>
              <a:rPr lang="fr-FR"/>
              <a:t>TITRE GRANDE PARTIE</a:t>
            </a:r>
          </a:p>
        </p:txBody>
      </p:sp>
    </p:spTree>
    <p:extLst>
      <p:ext uri="{BB962C8B-B14F-4D97-AF65-F5344CB8AC3E}">
        <p14:creationId xmlns:p14="http://schemas.microsoft.com/office/powerpoint/2010/main" val="24566839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84A98E5B-76EF-83F5-5899-1EDBAF30986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7029" y="1556924"/>
            <a:ext cx="7188200" cy="5930900"/>
          </a:xfrm>
          <a:prstGeom prst="rect">
            <a:avLst/>
          </a:prstGeom>
        </p:spPr>
      </p:pic>
      <p:sp>
        <p:nvSpPr>
          <p:cNvPr id="2" name="Corde 1">
            <a:extLst>
              <a:ext uri="{FF2B5EF4-FFF2-40B4-BE49-F238E27FC236}">
                <a16:creationId xmlns:a16="http://schemas.microsoft.com/office/drawing/2014/main" id="{D4785FB4-BBCC-65E5-A428-0BE2D851AF54}"/>
              </a:ext>
            </a:extLst>
          </p:cNvPr>
          <p:cNvSpPr/>
          <p:nvPr userDrawn="1"/>
        </p:nvSpPr>
        <p:spPr>
          <a:xfrm>
            <a:off x="9929813" y="3122341"/>
            <a:ext cx="1524000" cy="1524000"/>
          </a:xfrm>
          <a:prstGeom prst="chord">
            <a:avLst>
              <a:gd name="adj1" fmla="val 5419415"/>
              <a:gd name="adj2" fmla="val 16227797"/>
            </a:avLst>
          </a:prstGeom>
          <a:solidFill>
            <a:srgbClr val="F2B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7C3C1B0-7D78-5E0F-8556-B72B1FE5A37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4131" y="435629"/>
            <a:ext cx="3007152" cy="790410"/>
          </a:xfrm>
          <a:prstGeom prst="rect">
            <a:avLst/>
          </a:prstGeom>
        </p:spPr>
      </p:pic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76F13BD0-617D-66F3-A9C4-197622E41A5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15543" y="2951777"/>
            <a:ext cx="5029427" cy="1865126"/>
          </a:xfrm>
        </p:spPr>
        <p:txBody>
          <a:bodyPr anchor="ctr" anchorCtr="0">
            <a:spAutoFit/>
          </a:bodyPr>
          <a:lstStyle>
            <a:lvl1pPr marL="0" indent="0" algn="r">
              <a:buNone/>
              <a:defRPr sz="6400" b="1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fr-FR"/>
              <a:t>TITRE DE LA PARTIE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ED361E1-BB57-2ACE-9EFB-3FEA770D94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93608" y="5072330"/>
            <a:ext cx="4551362" cy="646331"/>
          </a:xfrm>
        </p:spPr>
        <p:txBody>
          <a:bodyPr anchor="ctr" anchorCtr="0">
            <a:spAutoFit/>
          </a:bodyPr>
          <a:lstStyle>
            <a:lvl1pPr marL="0" indent="0" algn="r">
              <a:buNone/>
              <a:defRPr sz="4000">
                <a:solidFill>
                  <a:srgbClr val="F2B02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fr-FR"/>
              <a:t>SOUS-TITRE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83812F-2DE1-4E99-5671-BADA4B748F69}"/>
              </a:ext>
            </a:extLst>
          </p:cNvPr>
          <p:cNvSpPr/>
          <p:nvPr userDrawn="1"/>
        </p:nvSpPr>
        <p:spPr>
          <a:xfrm>
            <a:off x="537030" y="7487824"/>
            <a:ext cx="10154783" cy="76744"/>
          </a:xfrm>
          <a:prstGeom prst="rect">
            <a:avLst/>
          </a:prstGeom>
          <a:solidFill>
            <a:srgbClr val="F2B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Corde 7">
            <a:extLst>
              <a:ext uri="{FF2B5EF4-FFF2-40B4-BE49-F238E27FC236}">
                <a16:creationId xmlns:a16="http://schemas.microsoft.com/office/drawing/2014/main" id="{5EC693E7-0106-3DCA-70ED-800B50FAEDE6}"/>
              </a:ext>
            </a:extLst>
          </p:cNvPr>
          <p:cNvSpPr/>
          <p:nvPr userDrawn="1"/>
        </p:nvSpPr>
        <p:spPr>
          <a:xfrm>
            <a:off x="876537" y="7373214"/>
            <a:ext cx="423550" cy="391972"/>
          </a:xfrm>
          <a:prstGeom prst="chord">
            <a:avLst>
              <a:gd name="adj1" fmla="val 10837168"/>
              <a:gd name="adj2" fmla="val 2154938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601098C9-DDEA-1998-9F44-E58C8C6BC24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2298" y="7076646"/>
            <a:ext cx="1396098" cy="315655"/>
          </a:xfrm>
        </p:spPr>
        <p:txBody>
          <a:bodyPr/>
          <a:lstStyle>
            <a:lvl1pPr marL="0" indent="0">
              <a:buNone/>
              <a:defRPr sz="1600" b="1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03971" indent="0">
              <a:buNone/>
              <a:defRPr/>
            </a:lvl2pPr>
          </a:lstStyle>
          <a:p>
            <a:pPr lvl="0"/>
            <a:r>
              <a:rPr lang="fr-FR"/>
              <a:t>TITRE PPT 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16EA7E2B-D0FB-DE05-2FBC-C75F0C31BCCB}"/>
              </a:ext>
            </a:extLst>
          </p:cNvPr>
          <p:cNvCxnSpPr>
            <a:cxnSpLocks/>
          </p:cNvCxnSpPr>
          <p:nvPr userDrawn="1"/>
        </p:nvCxnSpPr>
        <p:spPr>
          <a:xfrm flipV="1">
            <a:off x="2073679" y="7121574"/>
            <a:ext cx="0" cy="216212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0" name="Espace réservé du texte 10">
            <a:extLst>
              <a:ext uri="{FF2B5EF4-FFF2-40B4-BE49-F238E27FC236}">
                <a16:creationId xmlns:a16="http://schemas.microsoft.com/office/drawing/2014/main" id="{95B86970-4C61-6149-B0DB-DB3CF9CCCB0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88962" y="7078580"/>
            <a:ext cx="2744289" cy="313722"/>
          </a:xfrm>
        </p:spPr>
        <p:txBody>
          <a:bodyPr/>
          <a:lstStyle>
            <a:lvl1pPr marL="0" indent="0">
              <a:buNone/>
              <a:defRPr sz="16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03971" indent="0">
              <a:buNone/>
              <a:defRPr/>
            </a:lvl2pPr>
          </a:lstStyle>
          <a:p>
            <a:pPr lvl="0"/>
            <a:r>
              <a:rPr lang="fr-FR"/>
              <a:t>TITRE GRANDE PARTIE</a:t>
            </a:r>
          </a:p>
        </p:txBody>
      </p:sp>
    </p:spTree>
    <p:extLst>
      <p:ext uri="{BB962C8B-B14F-4D97-AF65-F5344CB8AC3E}">
        <p14:creationId xmlns:p14="http://schemas.microsoft.com/office/powerpoint/2010/main" val="287951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>
  <p:cSld name="Titre de sec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2"/>
          <p:cNvSpPr/>
          <p:nvPr/>
        </p:nvSpPr>
        <p:spPr>
          <a:xfrm>
            <a:off x="537030" y="7487824"/>
            <a:ext cx="10154783" cy="76744"/>
          </a:xfrm>
          <a:prstGeom prst="rect">
            <a:avLst/>
          </a:prstGeom>
          <a:solidFill>
            <a:srgbClr val="F2B02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2"/>
          <p:cNvSpPr/>
          <p:nvPr/>
        </p:nvSpPr>
        <p:spPr>
          <a:xfrm>
            <a:off x="876537" y="7373214"/>
            <a:ext cx="423550" cy="391972"/>
          </a:xfrm>
          <a:prstGeom prst="chord">
            <a:avLst>
              <a:gd name="adj1" fmla="val 10837168"/>
              <a:gd name="adj2" fmla="val 2154938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1"/>
          </p:nvPr>
        </p:nvSpPr>
        <p:spPr>
          <a:xfrm>
            <a:off x="662298" y="7076646"/>
            <a:ext cx="1396098" cy="315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 i="0"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6" name="Google Shape;46;p12"/>
          <p:cNvCxnSpPr/>
          <p:nvPr/>
        </p:nvCxnSpPr>
        <p:spPr>
          <a:xfrm rot="10800000">
            <a:off x="2073679" y="7121574"/>
            <a:ext cx="0" cy="216212"/>
          </a:xfrm>
          <a:prstGeom prst="straightConnector1">
            <a:avLst/>
          </a:prstGeom>
          <a:noFill/>
          <a:ln w="952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" name="Google Shape;47;p12"/>
          <p:cNvSpPr txBox="1">
            <a:spLocks noGrp="1"/>
          </p:cNvSpPr>
          <p:nvPr>
            <p:ph type="body" idx="2"/>
          </p:nvPr>
        </p:nvSpPr>
        <p:spPr>
          <a:xfrm>
            <a:off x="2088962" y="7078580"/>
            <a:ext cx="2744289" cy="31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 i="0"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2286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None/>
              <a:defRPr/>
            </a:lvl2pPr>
            <a:lvl3pPr marL="1371600" lvl="2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4886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86B22554-16E9-7E43-6A6C-AB1E96D2B5D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78500" y="0"/>
            <a:ext cx="4913313" cy="755967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14A33F3-C232-C978-121D-8874DC27CF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4131" y="435629"/>
            <a:ext cx="3007152" cy="790410"/>
          </a:xfrm>
          <a:prstGeom prst="rect">
            <a:avLst/>
          </a:prstGeom>
        </p:spPr>
      </p:pic>
      <p:sp>
        <p:nvSpPr>
          <p:cNvPr id="5" name="Espace réservé du texte 10">
            <a:extLst>
              <a:ext uri="{FF2B5EF4-FFF2-40B4-BE49-F238E27FC236}">
                <a16:creationId xmlns:a16="http://schemas.microsoft.com/office/drawing/2014/main" id="{88EEB6FA-F883-D57D-E542-3ACF8FDEB8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52390" y="2297877"/>
            <a:ext cx="4134215" cy="3631763"/>
          </a:xfrm>
        </p:spPr>
        <p:txBody>
          <a:bodyPr wrap="square">
            <a:spAutoFit/>
          </a:bodyPr>
          <a:lstStyle>
            <a:lvl1pPr marL="457200" indent="-457200"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fr-FR" err="1">
                <a:effectLst/>
                <a:latin typeface="Verdana" panose="020B0604030504040204" pitchFamily="34" charset="0"/>
              </a:rPr>
              <a:t>Ones</a:t>
            </a:r>
            <a:r>
              <a:rPr lang="fr-FR">
                <a:effectLst/>
                <a:latin typeface="Verdana" panose="020B0604030504040204" pitchFamily="34" charset="0"/>
              </a:rPr>
              <a:t> con </a:t>
            </a:r>
            <a:r>
              <a:rPr lang="fr-FR" err="1">
                <a:effectLst/>
                <a:latin typeface="Verdana" panose="020B0604030504040204" pitchFamily="34" charset="0"/>
              </a:rPr>
              <a:t>porro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tor</a:t>
            </a:r>
            <a:r>
              <a:rPr lang="fr-FR">
                <a:effectLst/>
                <a:latin typeface="Verdana" panose="020B0604030504040204" pitchFamily="34" charset="0"/>
              </a:rPr>
              <a:t> accus as </a:t>
            </a:r>
            <a:r>
              <a:rPr lang="fr-FR" err="1">
                <a:effectLst/>
                <a:latin typeface="Verdana" panose="020B0604030504040204" pitchFamily="34" charset="0"/>
              </a:rPr>
              <a:t>elique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cuptae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sit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quam</a:t>
            </a:r>
            <a:r>
              <a:rPr lang="fr-FR">
                <a:effectLst/>
                <a:latin typeface="Verdana" panose="020B0604030504040204" pitchFamily="34" charset="0"/>
              </a:rPr>
              <a:t>, </a:t>
            </a:r>
            <a:r>
              <a:rPr lang="fr-FR" err="1">
                <a:effectLst/>
                <a:latin typeface="Verdana" panose="020B0604030504040204" pitchFamily="34" charset="0"/>
              </a:rPr>
              <a:t>sit</a:t>
            </a:r>
            <a:r>
              <a:rPr lang="fr-FR">
                <a:effectLst/>
                <a:latin typeface="Verdana" panose="020B0604030504040204" pitchFamily="34" charset="0"/>
              </a:rPr>
              <a:t> ex-</a:t>
            </a:r>
            <a:r>
              <a:rPr lang="fr-FR" err="1">
                <a:effectLst/>
                <a:latin typeface="Verdana" panose="020B0604030504040204" pitchFamily="34" charset="0"/>
              </a:rPr>
              <a:t>plaut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untem</a:t>
            </a:r>
            <a:r>
              <a:rPr lang="fr-FR">
                <a:effectLst/>
                <a:latin typeface="Verdana" panose="020B0604030504040204" pitchFamily="34" charset="0"/>
              </a:rPr>
              <a:t> qui nia </a:t>
            </a:r>
            <a:r>
              <a:rPr lang="fr-FR" err="1">
                <a:effectLst/>
                <a:latin typeface="Verdana" panose="020B0604030504040204" pitchFamily="34" charset="0"/>
              </a:rPr>
              <a:t>simporeped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evellaborum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lab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ium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dolup</a:t>
            </a:r>
            <a:r>
              <a:rPr lang="fr-FR">
                <a:effectLst/>
                <a:latin typeface="Verdana" panose="020B0604030504040204" pitchFamily="34" charset="0"/>
              </a:rPr>
              <a:t>-tus rente </a:t>
            </a:r>
            <a:br>
              <a:rPr lang="fr-FR">
                <a:effectLst/>
                <a:latin typeface="Verdana" panose="020B0604030504040204" pitchFamily="34" charset="0"/>
              </a:rPr>
            </a:br>
            <a:r>
              <a:rPr lang="fr-FR" err="1">
                <a:effectLst/>
                <a:latin typeface="Verdana" panose="020B0604030504040204" pitchFamily="34" charset="0"/>
              </a:rPr>
              <a:t>vid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moluptusa</a:t>
            </a:r>
            <a:r>
              <a:rPr lang="fr-FR">
                <a:effectLst/>
                <a:latin typeface="Verdana" panose="020B0604030504040204" pitchFamily="34" charset="0"/>
              </a:rPr>
              <a:t> qui of </a:t>
            </a:r>
            <a:r>
              <a:rPr lang="fr-FR" err="1">
                <a:effectLst/>
                <a:latin typeface="Verdana" panose="020B0604030504040204" pitchFamily="34" charset="0"/>
              </a:rPr>
              <a:t>cia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prest</a:t>
            </a:r>
            <a:endParaRPr lang="fr-FR">
              <a:effectLst/>
              <a:latin typeface="Verdana" panose="020B0604030504040204" pitchFamily="34" charset="0"/>
            </a:endParaRPr>
          </a:p>
          <a:p>
            <a:r>
              <a:rPr lang="fr-FR" err="1">
                <a:effectLst/>
                <a:latin typeface="Verdana" panose="020B0604030504040204" pitchFamily="34" charset="0"/>
              </a:rPr>
              <a:t>Quam</a:t>
            </a:r>
            <a:r>
              <a:rPr lang="fr-FR">
                <a:effectLst/>
                <a:latin typeface="Verdana" panose="020B0604030504040204" pitchFamily="34" charset="0"/>
              </a:rPr>
              <a:t> quo </a:t>
            </a:r>
            <a:r>
              <a:rPr lang="fr-FR" err="1">
                <a:effectLst/>
                <a:latin typeface="Verdana" panose="020B0604030504040204" pitchFamily="34" charset="0"/>
              </a:rPr>
              <a:t>duciatu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ressit</a:t>
            </a:r>
            <a:r>
              <a:rPr lang="fr-FR">
                <a:effectLst/>
                <a:latin typeface="Verdana" panose="020B0604030504040204" pitchFamily="34" charset="0"/>
              </a:rPr>
              <a:t>, as </a:t>
            </a:r>
            <a:r>
              <a:rPr lang="fr-FR" err="1">
                <a:effectLst/>
                <a:latin typeface="Verdana" panose="020B0604030504040204" pitchFamily="34" charset="0"/>
              </a:rPr>
              <a:t>acersperia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cuptaquis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br>
              <a:rPr lang="fr-FR">
                <a:effectLst/>
                <a:latin typeface="Verdana" panose="020B0604030504040204" pitchFamily="34" charset="0"/>
              </a:rPr>
            </a:br>
            <a:r>
              <a:rPr lang="fr-FR">
                <a:effectLst/>
                <a:latin typeface="Verdana" panose="020B0604030504040204" pitchFamily="34" charset="0"/>
              </a:rPr>
              <a:t>as ut mo </a:t>
            </a:r>
            <a:r>
              <a:rPr lang="fr-FR" err="1">
                <a:effectLst/>
                <a:latin typeface="Verdana" panose="020B0604030504040204" pitchFamily="34" charset="0"/>
              </a:rPr>
              <a:t>ventur</a:t>
            </a:r>
            <a:r>
              <a:rPr lang="fr-FR">
                <a:effectLst/>
                <a:latin typeface="Verdana" panose="020B0604030504040204" pitchFamily="34" charset="0"/>
              </a:rPr>
              <a:t>, </a:t>
            </a:r>
            <a:r>
              <a:rPr lang="fr-FR" err="1">
                <a:effectLst/>
                <a:latin typeface="Verdana" panose="020B0604030504040204" pitchFamily="34" charset="0"/>
              </a:rPr>
              <a:t>quam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vel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iditatem</a:t>
            </a:r>
            <a:r>
              <a:rPr lang="fr-FR">
                <a:effectLst/>
                <a:latin typeface="Verdana" panose="020B0604030504040204" pitchFamily="34" charset="0"/>
              </a:rPr>
              <a:t> que </a:t>
            </a:r>
            <a:r>
              <a:rPr lang="fr-FR" err="1">
                <a:effectLst/>
                <a:latin typeface="Verdana" panose="020B0604030504040204" pitchFamily="34" charset="0"/>
              </a:rPr>
              <a:t>pero</a:t>
            </a:r>
            <a:endParaRPr lang="fr-FR">
              <a:effectLst/>
              <a:latin typeface="Verdana" panose="020B0604030504040204" pitchFamily="34" charset="0"/>
            </a:endParaRPr>
          </a:p>
          <a:p>
            <a:r>
              <a:rPr lang="fr-FR">
                <a:effectLst/>
                <a:latin typeface="Verdana" panose="020B0604030504040204" pitchFamily="34" charset="0"/>
              </a:rPr>
              <a:t>As </a:t>
            </a:r>
            <a:r>
              <a:rPr lang="fr-FR" err="1">
                <a:effectLst/>
                <a:latin typeface="Verdana" panose="020B0604030504040204" pitchFamily="34" charset="0"/>
              </a:rPr>
              <a:t>acersperia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cuptaquis</a:t>
            </a:r>
            <a:r>
              <a:rPr lang="fr-FR">
                <a:effectLst/>
                <a:latin typeface="Verdana" panose="020B0604030504040204" pitchFamily="34" charset="0"/>
              </a:rPr>
              <a:t> as ut mo </a:t>
            </a:r>
            <a:r>
              <a:rPr lang="fr-FR" err="1">
                <a:effectLst/>
                <a:latin typeface="Verdana" panose="020B0604030504040204" pitchFamily="34" charset="0"/>
              </a:rPr>
              <a:t>ventur</a:t>
            </a:r>
            <a:r>
              <a:rPr lang="fr-FR">
                <a:effectLst/>
                <a:latin typeface="Verdana" panose="020B0604030504040204" pitchFamily="34" charset="0"/>
              </a:rPr>
              <a:t>, </a:t>
            </a:r>
            <a:r>
              <a:rPr lang="fr-FR" err="1">
                <a:effectLst/>
                <a:latin typeface="Verdana" panose="020B0604030504040204" pitchFamily="34" charset="0"/>
              </a:rPr>
              <a:t>quam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vel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idittem</a:t>
            </a:r>
            <a:r>
              <a:rPr lang="fr-FR">
                <a:effectLst/>
                <a:latin typeface="Verdana" panose="020B0604030504040204" pitchFamily="34" charset="0"/>
              </a:rPr>
              <a:t> que </a:t>
            </a:r>
            <a:r>
              <a:rPr lang="fr-FR" err="1">
                <a:effectLst/>
                <a:latin typeface="Verdana" panose="020B0604030504040204" pitchFamily="34" charset="0"/>
              </a:rPr>
              <a:t>pero</a:t>
            </a:r>
            <a:r>
              <a:rPr lang="fr-FR">
                <a:effectLst/>
                <a:latin typeface="Verdana" panose="020B0604030504040204" pitchFamily="34" charset="0"/>
              </a:rPr>
              <a:t> quat rente </a:t>
            </a:r>
            <a:r>
              <a:rPr lang="fr-FR" err="1">
                <a:effectLst/>
                <a:latin typeface="Verdana" panose="020B0604030504040204" pitchFamily="34" charset="0"/>
              </a:rPr>
              <a:t>vid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moluptusa</a:t>
            </a:r>
            <a:r>
              <a:rPr lang="fr-FR">
                <a:effectLst/>
                <a:latin typeface="Verdana" panose="020B0604030504040204" pitchFamily="34" charset="0"/>
              </a:rPr>
              <a:t> qui of </a:t>
            </a:r>
            <a:r>
              <a:rPr lang="fr-FR" err="1">
                <a:effectLst/>
                <a:latin typeface="Verdana" panose="020B0604030504040204" pitchFamily="34" charset="0"/>
              </a:rPr>
              <a:t>cia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prest</a:t>
            </a:r>
            <a:r>
              <a:rPr lang="fr-FR">
                <a:effectLst/>
                <a:latin typeface="Verdana" panose="020B0604030504040204" pitchFamily="34" charset="0"/>
              </a:rPr>
              <a:t>, </a:t>
            </a:r>
            <a:r>
              <a:rPr lang="fr-FR" err="1">
                <a:effectLst/>
                <a:latin typeface="Verdana" panose="020B0604030504040204" pitchFamily="34" charset="0"/>
              </a:rPr>
              <a:t>quam</a:t>
            </a:r>
            <a:r>
              <a:rPr lang="fr-FR">
                <a:effectLst/>
                <a:latin typeface="Verdana" panose="020B0604030504040204" pitchFamily="34" charset="0"/>
              </a:rPr>
              <a:t> quo </a:t>
            </a:r>
            <a:r>
              <a:rPr lang="fr-FR" err="1">
                <a:effectLst/>
                <a:latin typeface="Verdana" panose="020B0604030504040204" pitchFamily="34" charset="0"/>
              </a:rPr>
              <a:t>duciatu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ressit</a:t>
            </a:r>
            <a:r>
              <a:rPr lang="fr-FR">
                <a:effectLst/>
                <a:latin typeface="Verdana" panose="020B0604030504040204" pitchFamily="34" charset="0"/>
              </a:rPr>
              <a:t>, as </a:t>
            </a:r>
            <a:r>
              <a:rPr lang="fr-FR" err="1">
                <a:effectLst/>
                <a:latin typeface="Verdana" panose="020B0604030504040204" pitchFamily="34" charset="0"/>
              </a:rPr>
              <a:t>acersperia</a:t>
            </a:r>
            <a:r>
              <a:rPr lang="fr-FR">
                <a:effectLst/>
                <a:latin typeface="Verdana" panose="020B0604030504040204" pitchFamily="34" charset="0"/>
              </a:rPr>
              <a:t>.</a:t>
            </a:r>
          </a:p>
          <a:p>
            <a:pPr lvl="0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C5915E4-D20A-ACD1-9DC5-CFB8357E73C4}"/>
              </a:ext>
            </a:extLst>
          </p:cNvPr>
          <p:cNvSpPr/>
          <p:nvPr userDrawn="1"/>
        </p:nvSpPr>
        <p:spPr>
          <a:xfrm>
            <a:off x="537030" y="7487824"/>
            <a:ext cx="10154783" cy="76744"/>
          </a:xfrm>
          <a:prstGeom prst="rect">
            <a:avLst/>
          </a:prstGeom>
          <a:solidFill>
            <a:srgbClr val="F2B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Corde 8">
            <a:extLst>
              <a:ext uri="{FF2B5EF4-FFF2-40B4-BE49-F238E27FC236}">
                <a16:creationId xmlns:a16="http://schemas.microsoft.com/office/drawing/2014/main" id="{F97288D3-BA88-BC6B-E8BF-AA199D6E6FA6}"/>
              </a:ext>
            </a:extLst>
          </p:cNvPr>
          <p:cNvSpPr/>
          <p:nvPr userDrawn="1"/>
        </p:nvSpPr>
        <p:spPr>
          <a:xfrm>
            <a:off x="876537" y="7373214"/>
            <a:ext cx="423550" cy="391972"/>
          </a:xfrm>
          <a:prstGeom prst="chord">
            <a:avLst>
              <a:gd name="adj1" fmla="val 10837168"/>
              <a:gd name="adj2" fmla="val 2154938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B85144A9-303C-8CDF-3550-A1A225410B5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2298" y="7076646"/>
            <a:ext cx="1396098" cy="315655"/>
          </a:xfrm>
        </p:spPr>
        <p:txBody>
          <a:bodyPr/>
          <a:lstStyle>
            <a:lvl1pPr marL="0" indent="0">
              <a:buNone/>
              <a:defRPr sz="1600" b="1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03971" indent="0">
              <a:buNone/>
              <a:defRPr/>
            </a:lvl2pPr>
          </a:lstStyle>
          <a:p>
            <a:pPr lvl="0"/>
            <a:r>
              <a:rPr lang="fr-FR"/>
              <a:t>TITRE PPT 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F7726676-6D90-EAF3-F434-FDBEE901FBF3}"/>
              </a:ext>
            </a:extLst>
          </p:cNvPr>
          <p:cNvCxnSpPr>
            <a:cxnSpLocks/>
          </p:cNvCxnSpPr>
          <p:nvPr userDrawn="1"/>
        </p:nvCxnSpPr>
        <p:spPr>
          <a:xfrm flipV="1">
            <a:off x="2073679" y="7121574"/>
            <a:ext cx="0" cy="216212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20064E4A-B688-30DE-8F40-BAFF04C5F05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88962" y="7078580"/>
            <a:ext cx="2744289" cy="313722"/>
          </a:xfrm>
        </p:spPr>
        <p:txBody>
          <a:bodyPr/>
          <a:lstStyle>
            <a:lvl1pPr marL="0" indent="0">
              <a:buNone/>
              <a:defRPr sz="16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03971" indent="0">
              <a:buNone/>
              <a:defRPr/>
            </a:lvl2pPr>
          </a:lstStyle>
          <a:p>
            <a:pPr lvl="0"/>
            <a:r>
              <a:rPr lang="fr-FR"/>
              <a:t>TITRE GRANDE PARTIE</a:t>
            </a:r>
          </a:p>
        </p:txBody>
      </p:sp>
    </p:spTree>
    <p:extLst>
      <p:ext uri="{BB962C8B-B14F-4D97-AF65-F5344CB8AC3E}">
        <p14:creationId xmlns:p14="http://schemas.microsoft.com/office/powerpoint/2010/main" val="453361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CC1E06B-67C1-230E-73D6-343C0BFCFA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4131" y="435629"/>
            <a:ext cx="3007152" cy="790410"/>
          </a:xfrm>
          <a:prstGeom prst="rect">
            <a:avLst/>
          </a:prstGeom>
        </p:spPr>
      </p:pic>
      <p:sp>
        <p:nvSpPr>
          <p:cNvPr id="7" name="Titre 18">
            <a:extLst>
              <a:ext uri="{FF2B5EF4-FFF2-40B4-BE49-F238E27FC236}">
                <a16:creationId xmlns:a16="http://schemas.microsoft.com/office/drawing/2014/main" id="{C3BF0624-0E0C-650D-9642-64F8E14487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0347" y="1968290"/>
            <a:ext cx="5075105" cy="923330"/>
          </a:xfrm>
        </p:spPr>
        <p:txBody>
          <a:bodyPr wrap="square">
            <a:spAutoFit/>
          </a:bodyPr>
          <a:lstStyle>
            <a:lvl1pPr algn="l">
              <a:defRPr sz="6000" b="1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9" name="Espace réservé du texte 12">
            <a:extLst>
              <a:ext uri="{FF2B5EF4-FFF2-40B4-BE49-F238E27FC236}">
                <a16:creationId xmlns:a16="http://schemas.microsoft.com/office/drawing/2014/main" id="{95AA13B9-59E7-E3C2-DBDB-4B031CA8FF6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60347" y="3163071"/>
            <a:ext cx="3081024" cy="590931"/>
          </a:xfrm>
          <a:solidFill>
            <a:srgbClr val="F2B027"/>
          </a:solidFill>
        </p:spPr>
        <p:txBody>
          <a:bodyPr wrap="square" anchor="ctr" anchorCtr="0">
            <a:spAutoFit/>
          </a:bodyPr>
          <a:lstStyle>
            <a:lvl1pPr marL="0" indent="0" algn="l">
              <a:buNone/>
              <a:defRPr sz="35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fr-FR"/>
              <a:t>SOUS-TITRE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2D848D61-2345-41B5-22D5-DACC5B4701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360488" y="4120787"/>
            <a:ext cx="7042732" cy="2385268"/>
          </a:xfrm>
        </p:spPr>
        <p:txBody>
          <a:bodyPr wrap="square">
            <a:spAutoFit/>
          </a:bodyPr>
          <a:lstStyle>
            <a:lvl1pPr marL="457200" indent="-457200"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fr-FR" err="1">
                <a:effectLst/>
                <a:latin typeface="Verdana" panose="020B0604030504040204" pitchFamily="34" charset="0"/>
              </a:rPr>
              <a:t>Ones</a:t>
            </a:r>
            <a:r>
              <a:rPr lang="fr-FR">
                <a:effectLst/>
                <a:latin typeface="Verdana" panose="020B0604030504040204" pitchFamily="34" charset="0"/>
              </a:rPr>
              <a:t> con </a:t>
            </a:r>
            <a:r>
              <a:rPr lang="fr-FR" err="1">
                <a:effectLst/>
                <a:latin typeface="Verdana" panose="020B0604030504040204" pitchFamily="34" charset="0"/>
              </a:rPr>
              <a:t>porro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tor</a:t>
            </a:r>
            <a:r>
              <a:rPr lang="fr-FR">
                <a:effectLst/>
                <a:latin typeface="Verdana" panose="020B0604030504040204" pitchFamily="34" charset="0"/>
              </a:rPr>
              <a:t> accus as </a:t>
            </a:r>
            <a:r>
              <a:rPr lang="fr-FR" err="1">
                <a:effectLst/>
                <a:latin typeface="Verdana" panose="020B0604030504040204" pitchFamily="34" charset="0"/>
              </a:rPr>
              <a:t>elique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cuptae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sit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quam</a:t>
            </a:r>
            <a:r>
              <a:rPr lang="fr-FR">
                <a:effectLst/>
                <a:latin typeface="Verdana" panose="020B0604030504040204" pitchFamily="34" charset="0"/>
              </a:rPr>
              <a:t>, </a:t>
            </a:r>
            <a:r>
              <a:rPr lang="fr-FR" err="1">
                <a:effectLst/>
                <a:latin typeface="Verdana" panose="020B0604030504040204" pitchFamily="34" charset="0"/>
              </a:rPr>
              <a:t>sit</a:t>
            </a:r>
            <a:r>
              <a:rPr lang="fr-FR">
                <a:effectLst/>
                <a:latin typeface="Verdana" panose="020B0604030504040204" pitchFamily="34" charset="0"/>
              </a:rPr>
              <a:t> ex-</a:t>
            </a:r>
            <a:r>
              <a:rPr lang="fr-FR" err="1">
                <a:effectLst/>
                <a:latin typeface="Verdana" panose="020B0604030504040204" pitchFamily="34" charset="0"/>
              </a:rPr>
              <a:t>plaut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untem</a:t>
            </a:r>
            <a:r>
              <a:rPr lang="fr-FR">
                <a:effectLst/>
                <a:latin typeface="Verdana" panose="020B0604030504040204" pitchFamily="34" charset="0"/>
              </a:rPr>
              <a:t> qui nia </a:t>
            </a:r>
            <a:r>
              <a:rPr lang="fr-FR" err="1">
                <a:effectLst/>
                <a:latin typeface="Verdana" panose="020B0604030504040204" pitchFamily="34" charset="0"/>
              </a:rPr>
              <a:t>simporeped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evellaborum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lab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ium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dolup</a:t>
            </a:r>
            <a:r>
              <a:rPr lang="fr-FR">
                <a:effectLst/>
                <a:latin typeface="Verdana" panose="020B0604030504040204" pitchFamily="34" charset="0"/>
              </a:rPr>
              <a:t>-tus rente </a:t>
            </a:r>
            <a:br>
              <a:rPr lang="fr-FR">
                <a:effectLst/>
                <a:latin typeface="Verdana" panose="020B0604030504040204" pitchFamily="34" charset="0"/>
              </a:rPr>
            </a:br>
            <a:r>
              <a:rPr lang="fr-FR" err="1">
                <a:effectLst/>
                <a:latin typeface="Verdana" panose="020B0604030504040204" pitchFamily="34" charset="0"/>
              </a:rPr>
              <a:t>vid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moluptusa</a:t>
            </a:r>
            <a:r>
              <a:rPr lang="fr-FR">
                <a:effectLst/>
                <a:latin typeface="Verdana" panose="020B0604030504040204" pitchFamily="34" charset="0"/>
              </a:rPr>
              <a:t> qui of </a:t>
            </a:r>
            <a:r>
              <a:rPr lang="fr-FR" err="1">
                <a:effectLst/>
                <a:latin typeface="Verdana" panose="020B0604030504040204" pitchFamily="34" charset="0"/>
              </a:rPr>
              <a:t>cia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prest</a:t>
            </a:r>
            <a:endParaRPr lang="fr-FR">
              <a:effectLst/>
              <a:latin typeface="Verdana" panose="020B0604030504040204" pitchFamily="34" charset="0"/>
            </a:endParaRPr>
          </a:p>
          <a:p>
            <a:r>
              <a:rPr lang="fr-FR" err="1">
                <a:effectLst/>
                <a:latin typeface="Verdana" panose="020B0604030504040204" pitchFamily="34" charset="0"/>
              </a:rPr>
              <a:t>Quam</a:t>
            </a:r>
            <a:r>
              <a:rPr lang="fr-FR">
                <a:effectLst/>
                <a:latin typeface="Verdana" panose="020B0604030504040204" pitchFamily="34" charset="0"/>
              </a:rPr>
              <a:t> quo </a:t>
            </a:r>
            <a:r>
              <a:rPr lang="fr-FR" err="1">
                <a:effectLst/>
                <a:latin typeface="Verdana" panose="020B0604030504040204" pitchFamily="34" charset="0"/>
              </a:rPr>
              <a:t>duciatu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ressit</a:t>
            </a:r>
            <a:r>
              <a:rPr lang="fr-FR">
                <a:effectLst/>
                <a:latin typeface="Verdana" panose="020B0604030504040204" pitchFamily="34" charset="0"/>
              </a:rPr>
              <a:t>, as </a:t>
            </a:r>
            <a:r>
              <a:rPr lang="fr-FR" err="1">
                <a:effectLst/>
                <a:latin typeface="Verdana" panose="020B0604030504040204" pitchFamily="34" charset="0"/>
              </a:rPr>
              <a:t>acersperia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cuptaquis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br>
              <a:rPr lang="fr-FR">
                <a:effectLst/>
                <a:latin typeface="Verdana" panose="020B0604030504040204" pitchFamily="34" charset="0"/>
              </a:rPr>
            </a:br>
            <a:r>
              <a:rPr lang="fr-FR">
                <a:effectLst/>
                <a:latin typeface="Verdana" panose="020B0604030504040204" pitchFamily="34" charset="0"/>
              </a:rPr>
              <a:t>as ut mo </a:t>
            </a:r>
            <a:r>
              <a:rPr lang="fr-FR" err="1">
                <a:effectLst/>
                <a:latin typeface="Verdana" panose="020B0604030504040204" pitchFamily="34" charset="0"/>
              </a:rPr>
              <a:t>ventur</a:t>
            </a:r>
            <a:r>
              <a:rPr lang="fr-FR">
                <a:effectLst/>
                <a:latin typeface="Verdana" panose="020B0604030504040204" pitchFamily="34" charset="0"/>
              </a:rPr>
              <a:t>, </a:t>
            </a:r>
            <a:r>
              <a:rPr lang="fr-FR" err="1">
                <a:effectLst/>
                <a:latin typeface="Verdana" panose="020B0604030504040204" pitchFamily="34" charset="0"/>
              </a:rPr>
              <a:t>quam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vel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iditatem</a:t>
            </a:r>
            <a:r>
              <a:rPr lang="fr-FR">
                <a:effectLst/>
                <a:latin typeface="Verdana" panose="020B0604030504040204" pitchFamily="34" charset="0"/>
              </a:rPr>
              <a:t> que </a:t>
            </a:r>
            <a:r>
              <a:rPr lang="fr-FR" err="1">
                <a:effectLst/>
                <a:latin typeface="Verdana" panose="020B0604030504040204" pitchFamily="34" charset="0"/>
              </a:rPr>
              <a:t>pero</a:t>
            </a:r>
            <a:endParaRPr lang="fr-FR">
              <a:effectLst/>
              <a:latin typeface="Verdana" panose="020B0604030504040204" pitchFamily="34" charset="0"/>
            </a:endParaRPr>
          </a:p>
          <a:p>
            <a:r>
              <a:rPr lang="fr-FR">
                <a:effectLst/>
                <a:latin typeface="Verdana" panose="020B0604030504040204" pitchFamily="34" charset="0"/>
              </a:rPr>
              <a:t>As </a:t>
            </a:r>
            <a:r>
              <a:rPr lang="fr-FR" err="1">
                <a:effectLst/>
                <a:latin typeface="Verdana" panose="020B0604030504040204" pitchFamily="34" charset="0"/>
              </a:rPr>
              <a:t>acersperia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cuptaquis</a:t>
            </a:r>
            <a:r>
              <a:rPr lang="fr-FR">
                <a:effectLst/>
                <a:latin typeface="Verdana" panose="020B0604030504040204" pitchFamily="34" charset="0"/>
              </a:rPr>
              <a:t> as ut mo </a:t>
            </a:r>
            <a:r>
              <a:rPr lang="fr-FR" err="1">
                <a:effectLst/>
                <a:latin typeface="Verdana" panose="020B0604030504040204" pitchFamily="34" charset="0"/>
              </a:rPr>
              <a:t>ventur</a:t>
            </a:r>
            <a:r>
              <a:rPr lang="fr-FR">
                <a:effectLst/>
                <a:latin typeface="Verdana" panose="020B0604030504040204" pitchFamily="34" charset="0"/>
              </a:rPr>
              <a:t>, </a:t>
            </a:r>
            <a:r>
              <a:rPr lang="fr-FR" err="1">
                <a:effectLst/>
                <a:latin typeface="Verdana" panose="020B0604030504040204" pitchFamily="34" charset="0"/>
              </a:rPr>
              <a:t>quam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vel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idittem</a:t>
            </a:r>
            <a:r>
              <a:rPr lang="fr-FR">
                <a:effectLst/>
                <a:latin typeface="Verdana" panose="020B0604030504040204" pitchFamily="34" charset="0"/>
              </a:rPr>
              <a:t> que </a:t>
            </a:r>
            <a:r>
              <a:rPr lang="fr-FR" err="1">
                <a:effectLst/>
                <a:latin typeface="Verdana" panose="020B0604030504040204" pitchFamily="34" charset="0"/>
              </a:rPr>
              <a:t>pero</a:t>
            </a:r>
            <a:r>
              <a:rPr lang="fr-FR">
                <a:effectLst/>
                <a:latin typeface="Verdana" panose="020B0604030504040204" pitchFamily="34" charset="0"/>
              </a:rPr>
              <a:t> quat rente </a:t>
            </a:r>
            <a:r>
              <a:rPr lang="fr-FR" err="1">
                <a:effectLst/>
                <a:latin typeface="Verdana" panose="020B0604030504040204" pitchFamily="34" charset="0"/>
              </a:rPr>
              <a:t>vid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moluptusa</a:t>
            </a:r>
            <a:r>
              <a:rPr lang="fr-FR">
                <a:effectLst/>
                <a:latin typeface="Verdana" panose="020B0604030504040204" pitchFamily="34" charset="0"/>
              </a:rPr>
              <a:t> qui of </a:t>
            </a:r>
            <a:r>
              <a:rPr lang="fr-FR" err="1">
                <a:effectLst/>
                <a:latin typeface="Verdana" panose="020B0604030504040204" pitchFamily="34" charset="0"/>
              </a:rPr>
              <a:t>cia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prest</a:t>
            </a:r>
            <a:r>
              <a:rPr lang="fr-FR">
                <a:effectLst/>
                <a:latin typeface="Verdana" panose="020B0604030504040204" pitchFamily="34" charset="0"/>
              </a:rPr>
              <a:t>, </a:t>
            </a:r>
            <a:r>
              <a:rPr lang="fr-FR" err="1">
                <a:effectLst/>
                <a:latin typeface="Verdana" panose="020B0604030504040204" pitchFamily="34" charset="0"/>
              </a:rPr>
              <a:t>quam</a:t>
            </a:r>
            <a:r>
              <a:rPr lang="fr-FR">
                <a:effectLst/>
                <a:latin typeface="Verdana" panose="020B0604030504040204" pitchFamily="34" charset="0"/>
              </a:rPr>
              <a:t> quo </a:t>
            </a:r>
            <a:r>
              <a:rPr lang="fr-FR" err="1">
                <a:effectLst/>
                <a:latin typeface="Verdana" panose="020B0604030504040204" pitchFamily="34" charset="0"/>
              </a:rPr>
              <a:t>duciatu</a:t>
            </a:r>
            <a:r>
              <a:rPr lang="fr-FR">
                <a:effectLst/>
                <a:latin typeface="Verdana" panose="020B0604030504040204" pitchFamily="34" charset="0"/>
              </a:rPr>
              <a:t> </a:t>
            </a:r>
            <a:r>
              <a:rPr lang="fr-FR" err="1">
                <a:effectLst/>
                <a:latin typeface="Verdana" panose="020B0604030504040204" pitchFamily="34" charset="0"/>
              </a:rPr>
              <a:t>ressit</a:t>
            </a:r>
            <a:r>
              <a:rPr lang="fr-FR">
                <a:effectLst/>
                <a:latin typeface="Verdana" panose="020B0604030504040204" pitchFamily="34" charset="0"/>
              </a:rPr>
              <a:t>, as </a:t>
            </a:r>
            <a:r>
              <a:rPr lang="fr-FR" err="1">
                <a:effectLst/>
                <a:latin typeface="Verdana" panose="020B0604030504040204" pitchFamily="34" charset="0"/>
              </a:rPr>
              <a:t>acersperia</a:t>
            </a:r>
            <a:r>
              <a:rPr lang="fr-FR">
                <a:effectLst/>
                <a:latin typeface="Verdana" panose="020B0604030504040204" pitchFamily="34" charset="0"/>
              </a:rPr>
              <a:t>.</a:t>
            </a:r>
          </a:p>
          <a:p>
            <a:pPr lvl="0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0A730C-8A58-8CB2-458E-02E6DD61ADC4}"/>
              </a:ext>
            </a:extLst>
          </p:cNvPr>
          <p:cNvSpPr/>
          <p:nvPr userDrawn="1"/>
        </p:nvSpPr>
        <p:spPr>
          <a:xfrm>
            <a:off x="537030" y="7487824"/>
            <a:ext cx="10154783" cy="76744"/>
          </a:xfrm>
          <a:prstGeom prst="rect">
            <a:avLst/>
          </a:prstGeom>
          <a:solidFill>
            <a:srgbClr val="F2B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Corde 5">
            <a:extLst>
              <a:ext uri="{FF2B5EF4-FFF2-40B4-BE49-F238E27FC236}">
                <a16:creationId xmlns:a16="http://schemas.microsoft.com/office/drawing/2014/main" id="{22EBB07F-4EE1-CF57-8653-471EFF11329C}"/>
              </a:ext>
            </a:extLst>
          </p:cNvPr>
          <p:cNvSpPr/>
          <p:nvPr userDrawn="1"/>
        </p:nvSpPr>
        <p:spPr>
          <a:xfrm>
            <a:off x="876537" y="7373214"/>
            <a:ext cx="423550" cy="391972"/>
          </a:xfrm>
          <a:prstGeom prst="chord">
            <a:avLst>
              <a:gd name="adj1" fmla="val 10837168"/>
              <a:gd name="adj2" fmla="val 2154938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texte 10">
            <a:extLst>
              <a:ext uri="{FF2B5EF4-FFF2-40B4-BE49-F238E27FC236}">
                <a16:creationId xmlns:a16="http://schemas.microsoft.com/office/drawing/2014/main" id="{5AC59F13-CBD0-0C7A-7CC1-58F09F2A46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2298" y="7076646"/>
            <a:ext cx="1396098" cy="315655"/>
          </a:xfrm>
        </p:spPr>
        <p:txBody>
          <a:bodyPr/>
          <a:lstStyle>
            <a:lvl1pPr marL="0" indent="0">
              <a:buNone/>
              <a:defRPr sz="1600" b="1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03971" indent="0">
              <a:buNone/>
              <a:defRPr/>
            </a:lvl2pPr>
          </a:lstStyle>
          <a:p>
            <a:pPr lvl="0"/>
            <a:r>
              <a:rPr lang="fr-FR"/>
              <a:t>TITRE PPT 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C17B94D-1AFE-AA79-984C-7153A6F662E2}"/>
              </a:ext>
            </a:extLst>
          </p:cNvPr>
          <p:cNvCxnSpPr>
            <a:cxnSpLocks/>
          </p:cNvCxnSpPr>
          <p:nvPr userDrawn="1"/>
        </p:nvCxnSpPr>
        <p:spPr>
          <a:xfrm flipV="1">
            <a:off x="2073679" y="7121574"/>
            <a:ext cx="0" cy="216212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2" name="Espace réservé du texte 10">
            <a:extLst>
              <a:ext uri="{FF2B5EF4-FFF2-40B4-BE49-F238E27FC236}">
                <a16:creationId xmlns:a16="http://schemas.microsoft.com/office/drawing/2014/main" id="{04442796-28D4-E0FE-D58C-E82D4010784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088962" y="7078580"/>
            <a:ext cx="2744289" cy="313722"/>
          </a:xfrm>
        </p:spPr>
        <p:txBody>
          <a:bodyPr/>
          <a:lstStyle>
            <a:lvl1pPr marL="0" indent="0">
              <a:buNone/>
              <a:defRPr sz="1600" b="0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03971" indent="0">
              <a:buNone/>
              <a:defRPr/>
            </a:lvl2pPr>
          </a:lstStyle>
          <a:p>
            <a:pPr lvl="0"/>
            <a:r>
              <a:rPr lang="fr-FR"/>
              <a:t>TITRE GRANDE PARTIE</a:t>
            </a:r>
          </a:p>
        </p:txBody>
      </p:sp>
    </p:spTree>
    <p:extLst>
      <p:ext uri="{BB962C8B-B14F-4D97-AF65-F5344CB8AC3E}">
        <p14:creationId xmlns:p14="http://schemas.microsoft.com/office/powerpoint/2010/main" val="661387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D0D24B-AA87-5528-1ACB-780055884BA8}"/>
              </a:ext>
            </a:extLst>
          </p:cNvPr>
          <p:cNvSpPr/>
          <p:nvPr userDrawn="1"/>
        </p:nvSpPr>
        <p:spPr>
          <a:xfrm>
            <a:off x="564130" y="1648342"/>
            <a:ext cx="10153083" cy="5924835"/>
          </a:xfrm>
          <a:prstGeom prst="rect">
            <a:avLst/>
          </a:prstGeom>
          <a:solidFill>
            <a:srgbClr val="F2B0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A4173CF-BC6E-C764-A358-A0E0700A6D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4130" y="1645310"/>
            <a:ext cx="7188200" cy="5930900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D4FF6761-91DF-F1FE-14EE-D0703FA0F693}"/>
              </a:ext>
            </a:extLst>
          </p:cNvPr>
          <p:cNvSpPr/>
          <p:nvPr userDrawn="1"/>
        </p:nvSpPr>
        <p:spPr>
          <a:xfrm>
            <a:off x="10395808" y="4554156"/>
            <a:ext cx="681009" cy="68100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42F4C9F-718C-B475-59A2-3D431C5A4ED2}"/>
              </a:ext>
            </a:extLst>
          </p:cNvPr>
          <p:cNvSpPr/>
          <p:nvPr userDrawn="1"/>
        </p:nvSpPr>
        <p:spPr>
          <a:xfrm>
            <a:off x="1673447" y="1520751"/>
            <a:ext cx="1892595" cy="1275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82863DC-4724-C2B0-7829-4004331FB542}"/>
              </a:ext>
            </a:extLst>
          </p:cNvPr>
          <p:cNvSpPr/>
          <p:nvPr userDrawn="1"/>
        </p:nvSpPr>
        <p:spPr>
          <a:xfrm>
            <a:off x="8963658" y="4215423"/>
            <a:ext cx="1109317" cy="703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38F8B3E3-EB04-DB10-BE13-B4A50ACA8AB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4131" y="435629"/>
            <a:ext cx="3007152" cy="790410"/>
          </a:xfrm>
          <a:prstGeom prst="rect">
            <a:avLst/>
          </a:prstGeom>
        </p:spPr>
      </p:pic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6F83C1B-3210-78DB-03FF-B204147AB1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62505" y="5630028"/>
            <a:ext cx="5087984" cy="646331"/>
          </a:xfrm>
        </p:spPr>
        <p:txBody>
          <a:bodyPr wrap="square" anchor="ctr" anchorCtr="0">
            <a:spAutoFit/>
          </a:bodyPr>
          <a:lstStyle>
            <a:lvl1pPr marL="0" indent="0" algn="r">
              <a:buNone/>
              <a:defRPr sz="40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fr-FR"/>
              <a:t>SOUS-TITRE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9DF45847-A791-CB29-ACEB-AB2DF501C66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756137" y="3582772"/>
            <a:ext cx="1393825" cy="438582"/>
          </a:xfrm>
        </p:spPr>
        <p:txBody>
          <a:bodyPr anchor="ctr" anchorCtr="0">
            <a:spAutoFit/>
          </a:bodyPr>
          <a:lstStyle>
            <a:lvl1pPr marL="0" indent="0" algn="r">
              <a:buNone/>
              <a:def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D761A17E-B0E8-4C54-015A-8F76B5E0AB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62504" y="4453026"/>
            <a:ext cx="5075105" cy="978729"/>
          </a:xfrm>
        </p:spPr>
        <p:txBody>
          <a:bodyPr wrap="square">
            <a:spAutoFit/>
          </a:bodyPr>
          <a:lstStyle>
            <a:lvl1pPr algn="r">
              <a:defRPr sz="6400" b="1" i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fr-FR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411481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50"/>
              <a:buFont typeface="Calibri"/>
              <a:buNone/>
              <a:defRPr sz="48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4561" algn="l" rtl="0">
              <a:lnSpc>
                <a:spcPct val="90000"/>
              </a:lnSpc>
              <a:spcBef>
                <a:spcPts val="1102"/>
              </a:spcBef>
              <a:spcAft>
                <a:spcPts val="0"/>
              </a:spcAft>
              <a:buClr>
                <a:schemeClr val="dk1"/>
              </a:buClr>
              <a:buSzPts val="3086"/>
              <a:buFont typeface="Arial"/>
              <a:buChar char="•"/>
              <a:defRPr sz="3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621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646"/>
              <a:buFont typeface="Arial"/>
              <a:buChar char="•"/>
              <a:defRPr sz="264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8617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Arial"/>
              <a:buChar char="•"/>
              <a:defRPr sz="22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4583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458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4584" algn="l" rtl="0">
              <a:lnSpc>
                <a:spcPct val="90000"/>
              </a:lnSpc>
              <a:spcBef>
                <a:spcPts val="551"/>
              </a:spcBef>
              <a:spcAft>
                <a:spcPts val="0"/>
              </a:spcAft>
              <a:buClr>
                <a:schemeClr val="dk1"/>
              </a:buClr>
              <a:buSzPts val="1984"/>
              <a:buFont typeface="Arial"/>
              <a:buChar char="•"/>
              <a:defRPr sz="198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dt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8"/>
          <p:cNvSpPr txBox="1">
            <a:spLocks noGrp="1"/>
          </p:cNvSpPr>
          <p:nvPr>
            <p:ph type="ft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8"/>
          <p:cNvSpPr txBox="1">
            <a:spLocks noGrp="1"/>
          </p:cNvSpPr>
          <p:nvPr>
            <p:ph type="sldNum" idx="12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32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6" r:id="rId3"/>
    <p:sldLayoutId id="2147483657" r:id="rId4"/>
    <p:sldLayoutId id="2147483659" r:id="rId5"/>
    <p:sldLayoutId id="2147483662" r:id="rId6"/>
    <p:sldLayoutId id="2147483663" r:id="rId7"/>
    <p:sldLayoutId id="2147483664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instances@cdg29.bzh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hds.agirhe-cdg.fr/accueilem2.aspx?dx=094538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"/>
          <p:cNvSpPr txBox="1">
            <a:spLocks noGrp="1"/>
          </p:cNvSpPr>
          <p:nvPr>
            <p:ph type="body" idx="1"/>
          </p:nvPr>
        </p:nvSpPr>
        <p:spPr>
          <a:xfrm>
            <a:off x="3576320" y="5147639"/>
            <a:ext cx="6539996" cy="452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fr-FR" sz="2600" dirty="0">
                <a:solidFill>
                  <a:schemeClr val="dk1"/>
                </a:solidFill>
              </a:rPr>
              <a:t>Webinaire mardi 10 février 2026</a:t>
            </a:r>
            <a:endParaRPr sz="2600" strike="sngStrike" dirty="0">
              <a:solidFill>
                <a:schemeClr val="tx1"/>
              </a:solidFill>
            </a:endParaRPr>
          </a:p>
        </p:txBody>
      </p:sp>
      <p:sp>
        <p:nvSpPr>
          <p:cNvPr id="83" name="Google Shape;83;p1"/>
          <p:cNvSpPr txBox="1">
            <a:spLocks noGrp="1"/>
          </p:cNvSpPr>
          <p:nvPr>
            <p:ph type="title"/>
          </p:nvPr>
        </p:nvSpPr>
        <p:spPr>
          <a:xfrm>
            <a:off x="2753629" y="2535766"/>
            <a:ext cx="7362687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Verdana"/>
              <a:buNone/>
            </a:pPr>
            <a:r>
              <a:rPr lang="fr-FR" sz="4000" dirty="0"/>
              <a:t>Dématérialisation des instances consultatives</a:t>
            </a:r>
            <a:br>
              <a:rPr lang="fr-FR" sz="4000" dirty="0"/>
            </a:br>
            <a:r>
              <a:rPr lang="fr-FR" sz="4000" dirty="0"/>
              <a:t>CAP et CCP </a:t>
            </a:r>
            <a:endParaRPr sz="4000" b="0" dirty="0"/>
          </a:p>
        </p:txBody>
      </p:sp>
    </p:spTree>
    <p:extLst>
      <p:ext uri="{BB962C8B-B14F-4D97-AF65-F5344CB8AC3E}">
        <p14:creationId xmlns:p14="http://schemas.microsoft.com/office/powerpoint/2010/main" val="2009990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995066A3-A56B-69AB-3478-08A7E9C9EA20}"/>
              </a:ext>
            </a:extLst>
          </p:cNvPr>
          <p:cNvSpPr txBox="1"/>
          <p:nvPr/>
        </p:nvSpPr>
        <p:spPr>
          <a:xfrm>
            <a:off x="592149" y="998241"/>
            <a:ext cx="9773524" cy="18665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3200" b="1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Dématérialisation des instances CAP et CCP via AGIRHE</a:t>
            </a:r>
          </a:p>
          <a:p>
            <a:pPr>
              <a:lnSpc>
                <a:spcPct val="150000"/>
              </a:lnSpc>
            </a:pPr>
            <a:endParaRPr lang="fr-FR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71500" indent="-571500">
              <a:lnSpc>
                <a:spcPct val="200000"/>
              </a:lnSpc>
              <a:buFontTx/>
              <a:buChar char="-"/>
            </a:pPr>
            <a:endParaRPr lang="fr-FR" sz="1600" dirty="0">
              <a:latin typeface="Montserrat" panose="00000500000000000000" pitchFamily="2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8B25C88-99CF-BD4A-9ACD-C93157435F35}"/>
              </a:ext>
            </a:extLst>
          </p:cNvPr>
          <p:cNvSpPr txBox="1">
            <a:spLocks/>
          </p:cNvSpPr>
          <p:nvPr/>
        </p:nvSpPr>
        <p:spPr>
          <a:xfrm>
            <a:off x="2274888" y="2583376"/>
            <a:ext cx="7042732" cy="239292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dirty="0">
              <a:latin typeface="Montserrat" panose="00000500000000000000" pitchFamily="2" charset="0"/>
            </a:endParaRPr>
          </a:p>
        </p:txBody>
      </p:sp>
      <p:pic>
        <p:nvPicPr>
          <p:cNvPr id="7" name="Image 6" descr="Une image contenant texte, capture d’écran, Police, Page web&#10;&#10;Le contenu généré par l’IA peut être incorrect.">
            <a:extLst>
              <a:ext uri="{FF2B5EF4-FFF2-40B4-BE49-F238E27FC236}">
                <a16:creationId xmlns:a16="http://schemas.microsoft.com/office/drawing/2014/main" id="{E3220C99-123B-E3D5-0DB0-668272127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30985"/>
            <a:ext cx="10691813" cy="3896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518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48BC97-D327-F62E-25F2-0D6032F1F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07C2C57-E47D-0108-02BB-685443256EEF}"/>
              </a:ext>
            </a:extLst>
          </p:cNvPr>
          <p:cNvSpPr txBox="1"/>
          <p:nvPr/>
        </p:nvSpPr>
        <p:spPr>
          <a:xfrm>
            <a:off x="592149" y="998241"/>
            <a:ext cx="9773524" cy="64370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3200" b="1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Dématérialisation des instances CAP et CCP via AGIRHE</a:t>
            </a:r>
          </a:p>
          <a:p>
            <a:pPr>
              <a:lnSpc>
                <a:spcPct val="150000"/>
              </a:lnSpc>
            </a:pPr>
            <a:endParaRPr lang="fr-FR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Aujourd’hui utilisation d’AGIRHE pour :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les instances médicales,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les cotisations,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et la promotion interne.</a:t>
            </a:r>
          </a:p>
          <a:p>
            <a:pPr>
              <a:lnSpc>
                <a:spcPct val="150000"/>
              </a:lnSpc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1800" b="1" dirty="0">
                <a:latin typeface="Verdana" panose="020B0604030504040204" pitchFamily="34" charset="0"/>
                <a:ea typeface="Verdana" panose="020B0604030504040204" pitchFamily="34" charset="0"/>
              </a:rPr>
              <a:t>A compter de 2026, toutes les saisines relatives</a:t>
            </a:r>
            <a:r>
              <a:rPr lang="fr-FR" sz="1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aux </a:t>
            </a:r>
            <a:r>
              <a:rPr lang="fr-FR" sz="1800" b="1" dirty="0">
                <a:latin typeface="Verdana" panose="020B0604030504040204" pitchFamily="34" charset="0"/>
                <a:ea typeface="Verdana" panose="020B0604030504040204" pitchFamily="34" charset="0"/>
              </a:rPr>
              <a:t>CAP </a:t>
            </a:r>
            <a:r>
              <a:rPr lang="fr-FR" sz="1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et à la </a:t>
            </a:r>
            <a:r>
              <a:rPr lang="fr-FR" sz="1800" b="1" dirty="0">
                <a:latin typeface="Verdana" panose="020B0604030504040204" pitchFamily="34" charset="0"/>
                <a:ea typeface="Verdana" panose="020B0604030504040204" pitchFamily="34" charset="0"/>
              </a:rPr>
              <a:t>CCP seront effectuées sur la plateforme AGIRHE.</a:t>
            </a:r>
          </a:p>
          <a:p>
            <a:pPr>
              <a:lnSpc>
                <a:spcPct val="150000"/>
              </a:lnSpc>
            </a:pPr>
            <a:endParaRPr lang="fr-FR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1ère séance dématérialisée : le mardi 28 avril 2026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Fin de l’utilisation du mail à </a:t>
            </a:r>
            <a:r>
              <a:rPr lang="fr-FR" sz="1800" u="sng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instances@cdg29.bzh</a:t>
            </a: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 et des courriers pour saisir l’instance.</a:t>
            </a:r>
          </a:p>
          <a:p>
            <a:pPr marL="571500" indent="-571500">
              <a:lnSpc>
                <a:spcPct val="200000"/>
              </a:lnSpc>
              <a:buFontTx/>
              <a:buChar char="-"/>
            </a:pPr>
            <a:endParaRPr lang="fr-FR" sz="1600" dirty="0">
              <a:latin typeface="Montserrat" panose="00000500000000000000" pitchFamily="2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A2AFF6A-4DF2-4AD0-593D-A93C6AE3E8FD}"/>
              </a:ext>
            </a:extLst>
          </p:cNvPr>
          <p:cNvSpPr txBox="1">
            <a:spLocks/>
          </p:cNvSpPr>
          <p:nvPr/>
        </p:nvSpPr>
        <p:spPr>
          <a:xfrm>
            <a:off x="2274888" y="2583376"/>
            <a:ext cx="7042732" cy="239292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833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0FA0D-AA7A-1F0F-E5B3-38FA33B66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D300483-5C36-A7F1-2CDF-73230DC79927}"/>
              </a:ext>
            </a:extLst>
          </p:cNvPr>
          <p:cNvSpPr txBox="1"/>
          <p:nvPr/>
        </p:nvSpPr>
        <p:spPr>
          <a:xfrm>
            <a:off x="459144" y="1118383"/>
            <a:ext cx="9773524" cy="43595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3200" b="1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Dématérialisation des instances CAP et CCP via AGIRHE</a:t>
            </a:r>
          </a:p>
          <a:p>
            <a:pPr>
              <a:lnSpc>
                <a:spcPct val="150000"/>
              </a:lnSpc>
            </a:pPr>
            <a:endParaRPr lang="fr-FR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1800" b="1" dirty="0">
                <a:latin typeface="Verdana" panose="020B0604030504040204" pitchFamily="34" charset="0"/>
                <a:ea typeface="Verdana" panose="020B0604030504040204" pitchFamily="34" charset="0"/>
              </a:rPr>
              <a:t>Sont exclues : les saisines des conseils de discipline </a:t>
            </a: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(CAP et CCP) qui restent gérées de manière non-dématérialisée.</a:t>
            </a:r>
          </a:p>
          <a:p>
            <a:pPr>
              <a:lnSpc>
                <a:spcPct val="150000"/>
              </a:lnSpc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A terme, </a:t>
            </a:r>
            <a:r>
              <a:rPr lang="fr-FR" sz="1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toutes les </a:t>
            </a: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saisines des instances seront dématérialisées.  </a:t>
            </a:r>
          </a:p>
          <a:p>
            <a:pPr>
              <a:lnSpc>
                <a:spcPct val="150000"/>
              </a:lnSpc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Le lancement de la dématérialisation pour le CST est prévu en 2027.</a:t>
            </a:r>
            <a:endParaRPr lang="fr-FR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71500" indent="-571500">
              <a:lnSpc>
                <a:spcPct val="200000"/>
              </a:lnSpc>
              <a:buFontTx/>
              <a:buChar char="-"/>
            </a:pPr>
            <a:endParaRPr lang="fr-FR" sz="1600" dirty="0">
              <a:latin typeface="Montserrat" panose="00000500000000000000" pitchFamily="2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93286B8-C5B3-FA5A-65D6-3034241E73AB}"/>
              </a:ext>
            </a:extLst>
          </p:cNvPr>
          <p:cNvSpPr txBox="1">
            <a:spLocks/>
          </p:cNvSpPr>
          <p:nvPr/>
        </p:nvSpPr>
        <p:spPr>
          <a:xfrm>
            <a:off x="2274888" y="2583376"/>
            <a:ext cx="7042732" cy="239292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36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662AF-3DAA-7EB1-6F6A-EBC796973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947FD70-31CD-0D87-45C5-1BF0E02500C6}"/>
              </a:ext>
            </a:extLst>
          </p:cNvPr>
          <p:cNvSpPr txBox="1"/>
          <p:nvPr/>
        </p:nvSpPr>
        <p:spPr>
          <a:xfrm>
            <a:off x="459144" y="1118383"/>
            <a:ext cx="9773524" cy="48211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3200" b="1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Dématérialisation des instances CAP et CCP via AGIRHE</a:t>
            </a:r>
          </a:p>
          <a:p>
            <a:pPr>
              <a:lnSpc>
                <a:spcPct val="150000"/>
              </a:lnSpc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Les agents continueront à saisir les CAP et la CCP par voie papier/mail.</a:t>
            </a:r>
          </a:p>
          <a:p>
            <a:pPr>
              <a:lnSpc>
                <a:spcPct val="150000"/>
              </a:lnSpc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 Les avis rendus seront communiqués aux collectivités directement sur la plateforme (mail d’alerte).</a:t>
            </a:r>
          </a:p>
          <a:p>
            <a:pPr>
              <a:lnSpc>
                <a:spcPct val="150000"/>
              </a:lnSpc>
            </a:pPr>
            <a:endParaRPr lang="fr-FR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 Plus d’envoi de courrier des avis rendus aux collectivités (sauf en cas de saisine directe d’un agent en CAP ou CCP).</a:t>
            </a:r>
          </a:p>
          <a:p>
            <a:pPr marL="571500" indent="-571500">
              <a:lnSpc>
                <a:spcPct val="200000"/>
              </a:lnSpc>
              <a:buFontTx/>
              <a:buChar char="-"/>
            </a:pPr>
            <a:endParaRPr lang="fr-FR" sz="1600" dirty="0">
              <a:latin typeface="Montserrat" panose="00000500000000000000" pitchFamily="2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45716A8-7342-5976-0331-A4C393411DF5}"/>
              </a:ext>
            </a:extLst>
          </p:cNvPr>
          <p:cNvSpPr txBox="1">
            <a:spLocks/>
          </p:cNvSpPr>
          <p:nvPr/>
        </p:nvSpPr>
        <p:spPr>
          <a:xfrm>
            <a:off x="2274888" y="2583376"/>
            <a:ext cx="7042732" cy="239292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250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B7F72-BDD1-9552-7976-4618DEFCD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>
            <a:extLst>
              <a:ext uri="{FF2B5EF4-FFF2-40B4-BE49-F238E27FC236}">
                <a16:creationId xmlns:a16="http://schemas.microsoft.com/office/drawing/2014/main" id="{B28DF392-4557-C187-D40A-E1D66002B1C2}"/>
              </a:ext>
            </a:extLst>
          </p:cNvPr>
          <p:cNvSpPr/>
          <p:nvPr/>
        </p:nvSpPr>
        <p:spPr>
          <a:xfrm>
            <a:off x="-1420009" y="1171107"/>
            <a:ext cx="5345906" cy="5217459"/>
          </a:xfrm>
          <a:prstGeom prst="ellipse">
            <a:avLst/>
          </a:prstGeom>
          <a:solidFill>
            <a:srgbClr val="F2B01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82F7BA6-9B81-C111-7D49-2918C5CC1DC4}"/>
              </a:ext>
            </a:extLst>
          </p:cNvPr>
          <p:cNvSpPr txBox="1"/>
          <p:nvPr/>
        </p:nvSpPr>
        <p:spPr>
          <a:xfrm>
            <a:off x="3925897" y="2987702"/>
            <a:ext cx="6402414" cy="24622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54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AGIRHE</a:t>
            </a:r>
            <a:endParaRPr lang="fr-FR" sz="5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fr-FR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Le nom « </a:t>
            </a:r>
            <a:r>
              <a:rPr lang="fr-FR" sz="2000" b="1" dirty="0">
                <a:latin typeface="Verdana" panose="020B0604030504040204" pitchFamily="34" charset="0"/>
                <a:ea typeface="Verdana" panose="020B0604030504040204" pitchFamily="34" charset="0"/>
              </a:rPr>
              <a:t>utilisateur </a:t>
            </a:r>
            <a:r>
              <a:rPr lang="fr-FR" sz="2000" dirty="0">
                <a:latin typeface="Verdana" panose="020B0604030504040204" pitchFamily="34" charset="0"/>
                <a:ea typeface="Verdana" panose="020B0604030504040204" pitchFamily="34" charset="0"/>
              </a:rPr>
              <a:t>» est celui dont la collectivité est déjà titulaire pour utiliser les autres modules d’AGIRHE</a:t>
            </a:r>
          </a:p>
          <a:p>
            <a:endParaRPr lang="fr-FR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" name="Graphique 2" descr="Internet contour">
            <a:extLst>
              <a:ext uri="{FF2B5EF4-FFF2-40B4-BE49-F238E27FC236}">
                <a16:creationId xmlns:a16="http://schemas.microsoft.com/office/drawing/2014/main" id="{8147E14C-34EC-23FF-10B2-A56BF4183D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89744" y="207330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846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802B0B95-900F-4E4C-3983-0A7AB63D5D65}"/>
              </a:ext>
            </a:extLst>
          </p:cNvPr>
          <p:cNvSpPr txBox="1"/>
          <p:nvPr/>
        </p:nvSpPr>
        <p:spPr>
          <a:xfrm>
            <a:off x="352016" y="432262"/>
            <a:ext cx="9737124" cy="5444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500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45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retenir </a:t>
            </a:r>
          </a:p>
          <a:p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1600" dirty="0">
                <a:latin typeface="Verdana" panose="020B0604030504040204" pitchFamily="34" charset="0"/>
                <a:ea typeface="Verdana" panose="020B0604030504040204" pitchFamily="34" charset="0"/>
              </a:rPr>
              <a:t>Si vous ne trouvez pas votre agent dans la liste déroulante, vérifier que vous avez bien sélectionner la bonne catégorie hiérarchique</a:t>
            </a:r>
          </a:p>
          <a:p>
            <a:pPr>
              <a:lnSpc>
                <a:spcPct val="200000"/>
              </a:lnSpc>
            </a:pPr>
            <a:r>
              <a:rPr lang="fr-FR" sz="1600" dirty="0"/>
              <a:t>         </a:t>
            </a:r>
            <a:r>
              <a:rPr lang="fr-FR" sz="1600" dirty="0">
                <a:latin typeface="Verdana" panose="020B0604030504040204" pitchFamily="34" charset="0"/>
                <a:ea typeface="Verdana" panose="020B0604030504040204" pitchFamily="34" charset="0"/>
              </a:rPr>
              <a:t>Aucun agent contractuel ne peut apparaitre dans CAP sauf contractuel « travailleur handicapé »</a:t>
            </a:r>
          </a:p>
          <a:p>
            <a:pPr>
              <a:lnSpc>
                <a:spcPct val="200000"/>
              </a:lnSpc>
            </a:pPr>
            <a:r>
              <a:rPr lang="fr-FR" sz="1600" dirty="0">
                <a:latin typeface="Verdana" panose="020B0604030504040204" pitchFamily="34" charset="0"/>
                <a:ea typeface="Verdana" panose="020B0604030504040204" pitchFamily="34" charset="0"/>
              </a:rPr>
              <a:t>Pensez à transmettre vos arrêtés et contrats à l’adresse suivante : </a:t>
            </a:r>
            <a:r>
              <a:rPr lang="fr-FR" sz="16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basedepartementale@cdg29.bzh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1600" dirty="0">
                <a:latin typeface="Verdana" panose="020B0604030504040204" pitchFamily="34" charset="0"/>
                <a:ea typeface="Verdana" panose="020B0604030504040204" pitchFamily="34" charset="0"/>
              </a:rPr>
              <a:t>Possibilité de suivre l’état du dossier : dans la colonne « Etat » : Dossier inscrit à l’ordre du jour, dossier incomplet, dossier annulé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endParaRPr lang="fr-FR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" name="Graphique 2" descr="Avertissement avec un remplissage uni">
            <a:extLst>
              <a:ext uri="{FF2B5EF4-FFF2-40B4-BE49-F238E27FC236}">
                <a16:creationId xmlns:a16="http://schemas.microsoft.com/office/drawing/2014/main" id="{E164E16B-D2B5-B5FE-984B-49B3FEF98C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04743" y="432262"/>
            <a:ext cx="914400" cy="914400"/>
          </a:xfrm>
          <a:prstGeom prst="rect">
            <a:avLst/>
          </a:prstGeom>
        </p:spPr>
      </p:pic>
      <p:pic>
        <p:nvPicPr>
          <p:cNvPr id="6" name="Graphique 5" descr="Fermer avec un remplissage uni">
            <a:extLst>
              <a:ext uri="{FF2B5EF4-FFF2-40B4-BE49-F238E27FC236}">
                <a16:creationId xmlns:a16="http://schemas.microsoft.com/office/drawing/2014/main" id="{18BA1716-4C53-B4D6-D67F-7976F5B720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0450" y="2507990"/>
            <a:ext cx="457200" cy="4572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6AE9330-6253-107E-5493-C6AB6B11B10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1018" y="4912471"/>
            <a:ext cx="5008122" cy="2214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189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D8185-7F49-339B-3D46-6628DE64C1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8BA9C2A5-C319-9952-752B-95441F7D5D76}"/>
              </a:ext>
            </a:extLst>
          </p:cNvPr>
          <p:cNvSpPr txBox="1"/>
          <p:nvPr/>
        </p:nvSpPr>
        <p:spPr>
          <a:xfrm>
            <a:off x="257695" y="526127"/>
            <a:ext cx="9737124" cy="5428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500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4500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retenir </a:t>
            </a:r>
          </a:p>
          <a:p>
            <a:pPr>
              <a:lnSpc>
                <a:spcPct val="250000"/>
              </a:lnSpc>
            </a:pPr>
            <a:endParaRPr lang="fr-FR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Nécessité de vérifier les données de l’agent concerné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Toutes les pièces à télécharger devront être en format PDF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fr-FR" sz="1800" dirty="0">
                <a:latin typeface="Verdana" panose="020B0604030504040204" pitchFamily="34" charset="0"/>
                <a:ea typeface="Verdana" panose="020B0604030504040204" pitchFamily="34" charset="0"/>
              </a:rPr>
              <a:t>Joindre, à toute saisine, l’imprimé de saisine (à imprimer en fin de saisine) 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fr-FR" sz="1800" b="1" dirty="0">
                <a:latin typeface="Verdana" panose="020B0604030504040204" pitchFamily="34" charset="0"/>
                <a:ea typeface="Verdana" panose="020B0604030504040204" pitchFamily="34" charset="0"/>
              </a:rPr>
              <a:t>Après la date de clôture des saisines de la séance, il n’est plus possible de déposer de saisine : inscription automatique à la séance suivante 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endParaRPr lang="fr-FR" sz="16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" name="Graphique 2" descr="Avertissement avec un remplissage uni">
            <a:extLst>
              <a:ext uri="{FF2B5EF4-FFF2-40B4-BE49-F238E27FC236}">
                <a16:creationId xmlns:a16="http://schemas.microsoft.com/office/drawing/2014/main" id="{0946EAC4-EB70-453F-AF19-69D5FCABC5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30670" y="64593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42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6CD10-0B56-D6E2-4757-EAD5F72ED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3C87EC29-A184-33E9-EB2A-4A66368DF412}"/>
              </a:ext>
            </a:extLst>
          </p:cNvPr>
          <p:cNvSpPr txBox="1"/>
          <p:nvPr/>
        </p:nvSpPr>
        <p:spPr>
          <a:xfrm>
            <a:off x="954689" y="2995007"/>
            <a:ext cx="923671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4500" b="1" dirty="0">
                <a:latin typeface="Verdana" panose="020B0604030504040204" pitchFamily="34" charset="0"/>
                <a:ea typeface="Verdana" panose="020B0604030504040204" pitchFamily="34" charset="0"/>
              </a:rPr>
              <a:t>Merci pour votre attention</a:t>
            </a:r>
          </a:p>
        </p:txBody>
      </p:sp>
    </p:spTree>
    <p:extLst>
      <p:ext uri="{BB962C8B-B14F-4D97-AF65-F5344CB8AC3E}">
        <p14:creationId xmlns:p14="http://schemas.microsoft.com/office/powerpoint/2010/main" val="5880870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FAF8D3CA9ADD48B908585E4084906C" ma:contentTypeVersion="13" ma:contentTypeDescription="Crée un document." ma:contentTypeScope="" ma:versionID="2b9c944c111756dfbd5168ae82b19eea">
  <xsd:schema xmlns:xsd="http://www.w3.org/2001/XMLSchema" xmlns:xs="http://www.w3.org/2001/XMLSchema" xmlns:p="http://schemas.microsoft.com/office/2006/metadata/properties" xmlns:ns3="693b4141-2fe9-4f7b-978d-1500e4bd358d" xmlns:ns4="49093d27-5163-4e22-b826-8392ba9a75e5" targetNamespace="http://schemas.microsoft.com/office/2006/metadata/properties" ma:root="true" ma:fieldsID="8c1cb61965f59a49a72fccfe2ec66a91" ns3:_="" ns4:_="">
    <xsd:import namespace="693b4141-2fe9-4f7b-978d-1500e4bd358d"/>
    <xsd:import namespace="49093d27-5163-4e22-b826-8392ba9a75e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3b4141-2fe9-4f7b-978d-1500e4bd35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093d27-5163-4e22-b826-8392ba9a75e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93b4141-2fe9-4f7b-978d-1500e4bd358d" xsi:nil="true"/>
  </documentManagement>
</p:properties>
</file>

<file path=customXml/itemProps1.xml><?xml version="1.0" encoding="utf-8"?>
<ds:datastoreItem xmlns:ds="http://schemas.openxmlformats.org/officeDocument/2006/customXml" ds:itemID="{95A99212-F306-4273-B885-98CA993CD62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519266-BC0F-4BE0-BD52-4642A82CA9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3b4141-2fe9-4f7b-978d-1500e4bd358d"/>
    <ds:schemaRef ds:uri="49093d27-5163-4e22-b826-8392ba9a75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304871-5B03-41A2-B578-40910FC89753}">
  <ds:schemaRefs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dcmitype/"/>
    <ds:schemaRef ds:uri="http://schemas.openxmlformats.org/package/2006/metadata/core-properties"/>
    <ds:schemaRef ds:uri="49093d27-5163-4e22-b826-8392ba9a75e5"/>
    <ds:schemaRef ds:uri="693b4141-2fe9-4f7b-978d-1500e4bd358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6823</TotalTime>
  <Words>383</Words>
  <Application>Microsoft Office PowerPoint</Application>
  <PresentationFormat>Personnalisé</PresentationFormat>
  <Paragraphs>44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Calibri</vt:lpstr>
      <vt:lpstr>Arial</vt:lpstr>
      <vt:lpstr>Wingdings</vt:lpstr>
      <vt:lpstr>Verdana</vt:lpstr>
      <vt:lpstr>Montserrat</vt:lpstr>
      <vt:lpstr>Thème Office</vt:lpstr>
      <vt:lpstr>Dématérialisation des instances consultatives CAP et CCP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WEBINAIRE  « LE CDD SAISONNIER »</dc:title>
  <dc:creator>Microsoft Office User</dc:creator>
  <cp:lastModifiedBy>Marie Nedelec</cp:lastModifiedBy>
  <cp:revision>151</cp:revision>
  <cp:lastPrinted>2024-05-16T15:36:25Z</cp:lastPrinted>
  <dcterms:created xsi:type="dcterms:W3CDTF">2022-11-24T15:11:43Z</dcterms:created>
  <dcterms:modified xsi:type="dcterms:W3CDTF">2026-02-10T12:36:39Z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0x01010076FAF8D3CA9ADD48B908585E4084906C</vt:lpwstr>
  </property>
</Properties>
</file>